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ppt/theme/themeOverride19.xml" ContentType="application/vnd.openxmlformats-officedocument.themeOverride+xml"/>
  <Override PartName="/ppt/theme/themeOverride20.xml" ContentType="application/vnd.openxmlformats-officedocument.themeOverride+xml"/>
  <Override PartName="/ppt/theme/themeOverride21.xml" ContentType="application/vnd.openxmlformats-officedocument.themeOverride+xml"/>
  <Override PartName="/ppt/theme/themeOverride22.xml" ContentType="application/vnd.openxmlformats-officedocument.themeOverride+xml"/>
  <Override PartName="/ppt/theme/themeOverride23.xml" ContentType="application/vnd.openxmlformats-officedocument.themeOverride+xml"/>
  <Override PartName="/ppt/theme/themeOverride24.xml" ContentType="application/vnd.openxmlformats-officedocument.themeOverride+xml"/>
  <Override PartName="/ppt/theme/themeOverride25.xml" ContentType="application/vnd.openxmlformats-officedocument.themeOverride+xml"/>
  <Override PartName="/ppt/theme/themeOverride26.xml" ContentType="application/vnd.openxmlformats-officedocument.themeOverride+xml"/>
  <Override PartName="/ppt/notesSlides/notesSlide2.xml" ContentType="application/vnd.openxmlformats-officedocument.presentationml.notesSlide+xml"/>
  <Override PartName="/ppt/theme/themeOverride27.xml" ContentType="application/vnd.openxmlformats-officedocument.themeOverride+xml"/>
  <Override PartName="/ppt/notesSlides/notesSlide3.xml" ContentType="application/vnd.openxmlformats-officedocument.presentationml.notesSlide+xml"/>
  <Override PartName="/ppt/theme/themeOverride28.xml" ContentType="application/vnd.openxmlformats-officedocument.themeOverride+xml"/>
  <Override PartName="/ppt/notesSlides/notesSlide4.xml" ContentType="application/vnd.openxmlformats-officedocument.presentationml.notesSlide+xml"/>
  <Override PartName="/ppt/theme/themeOverride29.xml" ContentType="application/vnd.openxmlformats-officedocument.themeOverride+xml"/>
  <Override PartName="/ppt/notesSlides/notesSlide5.xml" ContentType="application/vnd.openxmlformats-officedocument.presentationml.notesSlide+xml"/>
  <Override PartName="/ppt/theme/themeOverride30.xml" ContentType="application/vnd.openxmlformats-officedocument.themeOverr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34"/>
  </p:notesMasterIdLst>
  <p:sldIdLst>
    <p:sldId id="1674" r:id="rId3"/>
    <p:sldId id="1548" r:id="rId4"/>
    <p:sldId id="1964" r:id="rId5"/>
    <p:sldId id="1965" r:id="rId6"/>
    <p:sldId id="1967" r:id="rId7"/>
    <p:sldId id="1798" r:id="rId8"/>
    <p:sldId id="1968" r:id="rId9"/>
    <p:sldId id="1442" r:id="rId10"/>
    <p:sldId id="1969" r:id="rId11"/>
    <p:sldId id="1947" r:id="rId12"/>
    <p:sldId id="1948" r:id="rId13"/>
    <p:sldId id="1970" r:id="rId14"/>
    <p:sldId id="1949" r:id="rId15"/>
    <p:sldId id="1971" r:id="rId16"/>
    <p:sldId id="1972" r:id="rId17"/>
    <p:sldId id="1950" r:id="rId18"/>
    <p:sldId id="1973" r:id="rId19"/>
    <p:sldId id="1952" r:id="rId20"/>
    <p:sldId id="1974" r:id="rId21"/>
    <p:sldId id="1953" r:id="rId22"/>
    <p:sldId id="1975" r:id="rId23"/>
    <p:sldId id="1954" r:id="rId24"/>
    <p:sldId id="1955" r:id="rId25"/>
    <p:sldId id="1976" r:id="rId26"/>
    <p:sldId id="1957" r:id="rId27"/>
    <p:sldId id="1977" r:id="rId28"/>
    <p:sldId id="1670" r:id="rId29"/>
    <p:sldId id="1671" r:id="rId30"/>
    <p:sldId id="1672" r:id="rId31"/>
    <p:sldId id="292" r:id="rId32"/>
    <p:sldId id="293"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247" autoAdjust="0"/>
  </p:normalViewPr>
  <p:slideViewPr>
    <p:cSldViewPr snapToGrid="0">
      <p:cViewPr varScale="1">
        <p:scale>
          <a:sx n="107" d="100"/>
          <a:sy n="107" d="100"/>
        </p:scale>
        <p:origin x="67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868586-BF78-4961-A99A-58F372E7C3D8}" type="datetimeFigureOut">
              <a:rPr lang="en-US" smtClean="0"/>
              <a:t>9/11/2026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E7F2BA8-CD31-405C-B225-9EC16D5E940A}" type="slidenum">
              <a:rPr lang="en-US" smtClean="0"/>
              <a:t>‹#›</a:t>
            </a:fld>
            <a:endParaRPr lang="en-US"/>
          </a:p>
        </p:txBody>
      </p:sp>
    </p:spTree>
    <p:extLst>
      <p:ext uri="{BB962C8B-B14F-4D97-AF65-F5344CB8AC3E}">
        <p14:creationId xmlns:p14="http://schemas.microsoft.com/office/powerpoint/2010/main" val="2494663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Will Gossett ~ September 13, 2026 (Eloy AM)</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FE381B2-66CF-4101-8317-0531AEB1D31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95258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A9EE78-BC61-48A3-B71F-BF56EB2414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247561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A9EE78-BC61-48A3-B71F-BF56EB2414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806743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A9EE78-BC61-48A3-B71F-BF56EB2414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445756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A9EE78-BC61-48A3-B71F-BF56EB2414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118182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A9EE78-BC61-48A3-B71F-BF56EB2414D7}"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753344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682DC477-071F-488F-B7EC-931AD21B5812}" type="datetimeFigureOut">
              <a:rPr lang="en-US" smtClean="0"/>
              <a:t>9/11/2026</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D0C95E75-EB2B-44DE-938C-C54E58CFF33E}" type="slidenum">
              <a:rPr lang="en-US" smtClean="0"/>
              <a:t>‹#›</a:t>
            </a:fld>
            <a:endParaRPr lang="en-US"/>
          </a:p>
        </p:txBody>
      </p:sp>
    </p:spTree>
    <p:extLst>
      <p:ext uri="{BB962C8B-B14F-4D97-AF65-F5344CB8AC3E}">
        <p14:creationId xmlns:p14="http://schemas.microsoft.com/office/powerpoint/2010/main" val="26285662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2DC477-071F-488F-B7EC-931AD21B5812}"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2098626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82DC477-071F-488F-B7EC-931AD21B5812}"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31922375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82DC477-071F-488F-B7EC-931AD21B5812}" type="datetimeFigureOut">
              <a:rPr lang="en-US" smtClean="0"/>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31144697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82DC477-071F-488F-B7EC-931AD21B5812}" type="datetimeFigureOut">
              <a:rPr lang="en-US" smtClean="0"/>
              <a:t>9/11/2026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23978600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82DC477-071F-488F-B7EC-931AD21B5812}" type="datetimeFigureOut">
              <a:rPr lang="en-US" smtClean="0"/>
              <a:t>9/11/2026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428195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2DC477-071F-488F-B7EC-931AD21B5812}" type="datetimeFigureOut">
              <a:rPr lang="en-US" smtClean="0"/>
              <a:t>9/11/2026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190655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5" name="Date Placeholder 4"/>
          <p:cNvSpPr>
            <a:spLocks noGrp="1"/>
          </p:cNvSpPr>
          <p:nvPr>
            <p:ph type="dt" sz="half" idx="10"/>
          </p:nvPr>
        </p:nvSpPr>
        <p:spPr/>
        <p:txBody>
          <a:bodyPr/>
          <a:lstStyle/>
          <a:p>
            <a:fld id="{682DC477-071F-488F-B7EC-931AD21B5812}" type="datetimeFigureOut">
              <a:rPr lang="en-US" smtClean="0"/>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D0C95E75-EB2B-44DE-938C-C54E58CFF33E}" type="slidenum">
              <a:rPr lang="en-US" smtClean="0"/>
              <a:t>‹#›</a:t>
            </a:fld>
            <a:endParaRPr lang="en-US"/>
          </a:p>
        </p:txBody>
      </p:sp>
    </p:spTree>
    <p:extLst>
      <p:ext uri="{BB962C8B-B14F-4D97-AF65-F5344CB8AC3E}">
        <p14:creationId xmlns:p14="http://schemas.microsoft.com/office/powerpoint/2010/main" val="38722228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682DC477-071F-488F-B7EC-931AD21B5812}" type="datetimeFigureOut">
              <a:rPr lang="en-US" smtClean="0"/>
              <a:t>9/11/2026</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D0C95E75-EB2B-44DE-938C-C54E58CFF33E}" type="slidenum">
              <a:rPr lang="en-US" smtClean="0"/>
              <a:t>‹#›</a:t>
            </a:fld>
            <a:endParaRPr lang="en-US"/>
          </a:p>
        </p:txBody>
      </p:sp>
    </p:spTree>
    <p:extLst>
      <p:ext uri="{BB962C8B-B14F-4D97-AF65-F5344CB8AC3E}">
        <p14:creationId xmlns:p14="http://schemas.microsoft.com/office/powerpoint/2010/main" val="116552418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2DC477-071F-488F-B7EC-931AD21B5812}"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39041388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2DC477-071F-488F-B7EC-931AD21B5812}"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42149290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82DC477-071F-488F-B7EC-931AD21B5812}"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524000" y="731520"/>
            <a:ext cx="85344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067230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0" y="3866920"/>
            <a:ext cx="12192000" cy="299108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Rectangle 11"/>
          <p:cNvSpPr/>
          <p:nvPr/>
        </p:nvSpPr>
        <p:spPr>
          <a:xfrm>
            <a:off x="0" y="0"/>
            <a:ext cx="12192000" cy="386692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3" name="Rectangle 12"/>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4" name="Oval 13"/>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Subtitle 2"/>
          <p:cNvSpPr>
            <a:spLocks noGrp="1"/>
          </p:cNvSpPr>
          <p:nvPr>
            <p:ph type="subTitle" idx="1"/>
          </p:nvPr>
        </p:nvSpPr>
        <p:spPr>
          <a:xfrm>
            <a:off x="1965060" y="5052546"/>
            <a:ext cx="7516013" cy="882119"/>
          </a:xfrm>
        </p:spPr>
        <p:txBody>
          <a:bodyPr>
            <a:normAutofit/>
          </a:bodyPr>
          <a:lstStyle>
            <a:lvl1pPr marL="0" indent="0" algn="l">
              <a:buNone/>
              <a:defRPr sz="220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82DC477-071F-488F-B7EC-931AD21B5812}"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
        <p:nvSpPr>
          <p:cNvPr id="2" name="Title 1"/>
          <p:cNvSpPr>
            <a:spLocks noGrp="1"/>
          </p:cNvSpPr>
          <p:nvPr>
            <p:ph type="ctrTitle"/>
          </p:nvPr>
        </p:nvSpPr>
        <p:spPr>
          <a:xfrm>
            <a:off x="1090109" y="3132290"/>
            <a:ext cx="9567135" cy="1793167"/>
          </a:xfrm>
          <a:effectLst/>
        </p:spPr>
        <p:txBody>
          <a:bodyPr>
            <a:noAutofit/>
          </a:bodyPr>
          <a:lstStyle>
            <a:lvl1pPr marL="640080" indent="-457200" algn="l">
              <a:defRPr sz="5400"/>
            </a:lvl1pPr>
          </a:lstStyle>
          <a:p>
            <a:r>
              <a:rPr lang="en-US"/>
              <a:t>Click to edit Master title style</a:t>
            </a:r>
            <a:endParaRPr lang="en-US" dirty="0"/>
          </a:p>
        </p:txBody>
      </p:sp>
    </p:spTree>
    <p:extLst>
      <p:ext uri="{BB962C8B-B14F-4D97-AF65-F5344CB8AC3E}">
        <p14:creationId xmlns:p14="http://schemas.microsoft.com/office/powerpoint/2010/main" val="250774039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682DC477-071F-488F-B7EC-931AD21B5812}"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
        <p:nvSpPr>
          <p:cNvPr id="10" name="Content Placeholder 9"/>
          <p:cNvSpPr>
            <a:spLocks noGrp="1"/>
          </p:cNvSpPr>
          <p:nvPr>
            <p:ph sz="quarter" idx="13"/>
          </p:nvPr>
        </p:nvSpPr>
        <p:spPr>
          <a:xfrm>
            <a:off x="1524000" y="731520"/>
            <a:ext cx="8534400"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93374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Rectangle 6"/>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Oval 9"/>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1"/>
          <p:cNvSpPr>
            <a:spLocks noGrp="1"/>
          </p:cNvSpPr>
          <p:nvPr>
            <p:ph type="title"/>
          </p:nvPr>
        </p:nvSpPr>
        <p:spPr>
          <a:xfrm>
            <a:off x="2710927" y="2172648"/>
            <a:ext cx="7955555" cy="2423346"/>
          </a:xfrm>
          <a:effectLst/>
        </p:spPr>
        <p:txBody>
          <a:bodyPr anchor="b"/>
          <a:lstStyle>
            <a:lvl1pPr algn="r">
              <a:defRPr sz="4600" b="1" cap="none" baseline="0"/>
            </a:lvl1pPr>
          </a:lstStyle>
          <a:p>
            <a:r>
              <a:rPr lang="en-US"/>
              <a:t>Click to edit Master title style</a:t>
            </a:r>
            <a:endParaRPr lang="en-US" dirty="0"/>
          </a:p>
        </p:txBody>
      </p:sp>
      <p:sp>
        <p:nvSpPr>
          <p:cNvPr id="3" name="Text Placeholder 2"/>
          <p:cNvSpPr>
            <a:spLocks noGrp="1"/>
          </p:cNvSpPr>
          <p:nvPr>
            <p:ph type="body" idx="1"/>
          </p:nvPr>
        </p:nvSpPr>
        <p:spPr>
          <a:xfrm>
            <a:off x="2696584" y="4607511"/>
            <a:ext cx="7960659" cy="835460"/>
          </a:xfrm>
        </p:spPr>
        <p:txBody>
          <a:bodyPr anchor="t"/>
          <a:lstStyle>
            <a:lvl1pPr marL="0" indent="0" algn="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82DC477-071F-488F-B7EC-931AD21B5812}"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11646442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682DC477-071F-488F-B7EC-931AD21B5812}" type="datetimeFigureOut">
              <a:rPr lang="en-US" smtClean="0"/>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C95E75-EB2B-44DE-938C-C54E58CFF33E}" type="slidenum">
              <a:rPr lang="en-US" smtClean="0"/>
              <a:t>‹#›</a:t>
            </a:fld>
            <a:endParaRPr lang="en-US"/>
          </a:p>
        </p:txBody>
      </p:sp>
      <p:sp>
        <p:nvSpPr>
          <p:cNvPr id="8" name="Title 7"/>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3"/>
          </p:nvPr>
        </p:nvSpPr>
        <p:spPr>
          <a:xfrm>
            <a:off x="1523999" y="731519"/>
            <a:ext cx="4462272"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10"/>
          <p:cNvSpPr>
            <a:spLocks noGrp="1"/>
          </p:cNvSpPr>
          <p:nvPr>
            <p:ph sz="quarter" idx="14"/>
          </p:nvPr>
        </p:nvSpPr>
        <p:spPr>
          <a:xfrm>
            <a:off x="6193536" y="731520"/>
            <a:ext cx="4462272" cy="34747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19527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24000"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41929" y="1400327"/>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6403" y="731520"/>
            <a:ext cx="4462272" cy="639762"/>
          </a:xfrm>
        </p:spPr>
        <p:txBody>
          <a:bodyPr anchor="b">
            <a:noAutofit/>
          </a:bodyPr>
          <a:lstStyle>
            <a:lvl1pPr marL="0" indent="0" algn="ctr">
              <a:buNone/>
              <a:defRPr lang="en-US" sz="2400" b="1" i="0" kern="1200" dirty="0" smtClean="0">
                <a:gradFill>
                  <a:gsLst>
                    <a:gs pos="0">
                      <a:schemeClr val="tx1"/>
                    </a:gs>
                    <a:gs pos="40000">
                      <a:schemeClr val="tx1">
                        <a:lumMod val="75000"/>
                        <a:lumOff val="25000"/>
                      </a:schemeClr>
                    </a:gs>
                    <a:gs pos="100000">
                      <a:schemeClr val="tx2">
                        <a:alpha val="65000"/>
                      </a:schemeClr>
                    </a:gs>
                  </a:gsLst>
                  <a:lin ang="5400000" scaled="0"/>
                </a:gradFill>
                <a:effectLst/>
                <a:latin typeface="+mj-lt"/>
                <a:ea typeface="+mj-ea"/>
                <a:cs typeface="+mj-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ctr" defTabSz="914400" rtl="0" eaLnBrk="1" latinLnBrk="0" hangingPunct="1">
              <a:spcBef>
                <a:spcPct val="20000"/>
              </a:spcBef>
              <a:spcAft>
                <a:spcPts val="300"/>
              </a:spcAft>
              <a:buClr>
                <a:schemeClr val="accent6">
                  <a:lumMod val="75000"/>
                </a:schemeClr>
              </a:buClr>
              <a:buSzPct val="130000"/>
              <a:buFont typeface="Georgia" pitchFamily="18" charset="0"/>
              <a:buNone/>
            </a:pPr>
            <a:r>
              <a:rPr lang="en-US"/>
              <a:t>Click to edit Master text styles</a:t>
            </a:r>
          </a:p>
        </p:txBody>
      </p:sp>
      <p:sp>
        <p:nvSpPr>
          <p:cNvPr id="6" name="Content Placeholder 5"/>
          <p:cNvSpPr>
            <a:spLocks noGrp="1"/>
          </p:cNvSpPr>
          <p:nvPr>
            <p:ph sz="quarter" idx="4"/>
          </p:nvPr>
        </p:nvSpPr>
        <p:spPr>
          <a:xfrm>
            <a:off x="6193367" y="1399032"/>
            <a:ext cx="4462272" cy="2743200"/>
          </a:xfrm>
        </p:spPr>
        <p:txBody>
          <a:bodyPr>
            <a:normAutofit/>
          </a:bodyPr>
          <a:lstStyle>
            <a:lvl1pPr>
              <a:defRPr sz="18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82DC477-071F-488F-B7EC-931AD21B5812}" type="datetimeFigureOut">
              <a:rPr lang="en-US" smtClean="0"/>
              <a:t>9/11/2026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0C95E75-EB2B-44DE-938C-C54E58CFF33E}" type="slidenum">
              <a:rPr lang="en-US" smtClean="0"/>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39529084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82DC477-071F-488F-B7EC-931AD21B5812}" type="datetimeFigureOut">
              <a:rPr lang="en-US" smtClean="0"/>
              <a:t>9/11/2026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5906698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82DC477-071F-488F-B7EC-931AD21B5812}" type="datetimeFigureOut">
              <a:rPr lang="en-US" smtClean="0"/>
              <a:t>9/11/2026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367661197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18794" y="2209801"/>
            <a:ext cx="4848113" cy="1258493"/>
          </a:xfrm>
          <a:effectLst/>
        </p:spPr>
        <p:txBody>
          <a:bodyPr anchor="b">
            <a:noAutofit/>
          </a:bodyPr>
          <a:lstStyle>
            <a:lvl1pPr marL="228600" indent="-228600" algn="l">
              <a:defRPr sz="2800" b="1">
                <a:effectLst/>
              </a:defRPr>
            </a:lvl1pPr>
          </a:lstStyle>
          <a:p>
            <a:r>
              <a:rPr lang="en-US"/>
              <a:t>Click to edit Master title style</a:t>
            </a:r>
            <a:endParaRPr lang="en-US" dirty="0"/>
          </a:p>
        </p:txBody>
      </p:sp>
      <p:sp>
        <p:nvSpPr>
          <p:cNvPr id="3" name="Content Placeholder 2"/>
          <p:cNvSpPr>
            <a:spLocks noGrp="1"/>
          </p:cNvSpPr>
          <p:nvPr>
            <p:ph idx="1"/>
          </p:nvPr>
        </p:nvSpPr>
        <p:spPr>
          <a:xfrm>
            <a:off x="6124688" y="731520"/>
            <a:ext cx="5356113" cy="4894730"/>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34354" y="3497802"/>
            <a:ext cx="4518213" cy="21395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2DC477-071F-488F-B7EC-931AD21B5812}" type="datetimeFigureOut">
              <a:rPr lang="en-US" smtClean="0"/>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17442694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3866920"/>
            <a:ext cx="12192000" cy="2991080"/>
          </a:xfrm>
          <a:prstGeom prst="rect">
            <a:avLst/>
          </a:prstGeom>
          <a:gradFill>
            <a:gsLst>
              <a:gs pos="0">
                <a:schemeClr val="bg1">
                  <a:alpha val="92000"/>
                </a:schemeClr>
              </a:gs>
              <a:gs pos="37000">
                <a:schemeClr val="bg1">
                  <a:alpha val="77000"/>
                </a:schemeClr>
              </a:gs>
              <a:gs pos="100000">
                <a:schemeClr val="bg2">
                  <a:alpha val="80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p:nvSpPr>
        <p:spPr>
          <a:xfrm>
            <a:off x="0" y="0"/>
            <a:ext cx="12192000" cy="3866920"/>
          </a:xfrm>
          <a:prstGeom prst="rect">
            <a:avLst/>
          </a:prstGeom>
          <a:gradFill flip="none" rotWithShape="1">
            <a:gsLst>
              <a:gs pos="0">
                <a:schemeClr val="bg1">
                  <a:alpha val="90000"/>
                </a:schemeClr>
              </a:gs>
              <a:gs pos="48000">
                <a:schemeClr val="bg1">
                  <a:alpha val="63000"/>
                </a:schemeClr>
              </a:gs>
              <a:gs pos="100000">
                <a:schemeClr val="bg2">
                  <a:alpha val="8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Rectangle 9"/>
          <p:cNvSpPr/>
          <p:nvPr/>
        </p:nvSpPr>
        <p:spPr>
          <a:xfrm>
            <a:off x="0" y="2652311"/>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1" name="Oval 10"/>
          <p:cNvSpPr/>
          <p:nvPr/>
        </p:nvSpPr>
        <p:spPr>
          <a:xfrm>
            <a:off x="0" y="1600200"/>
            <a:ext cx="12192000" cy="5105400"/>
          </a:xfrm>
          <a:prstGeom prst="ellipse">
            <a:avLst/>
          </a:prstGeom>
          <a:gradFill flip="none" rotWithShape="1">
            <a:gsLst>
              <a:gs pos="0">
                <a:schemeClr val="bg1"/>
              </a:gs>
              <a:gs pos="54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3" name="Picture Placeholder 2"/>
          <p:cNvSpPr>
            <a:spLocks noGrp="1"/>
          </p:cNvSpPr>
          <p:nvPr>
            <p:ph type="pic" idx="1"/>
          </p:nvPr>
        </p:nvSpPr>
        <p:spPr>
          <a:xfrm>
            <a:off x="5966900" y="1143000"/>
            <a:ext cx="5486400" cy="3127806"/>
          </a:xfrm>
          <a:prstGeom prst="roundRect">
            <a:avLst>
              <a:gd name="adj" fmla="val 4230"/>
            </a:avLst>
          </a:prstGeom>
          <a:solidFill>
            <a:schemeClr val="bg2">
              <a:lumMod val="90000"/>
            </a:schemeClr>
          </a:solidFill>
          <a:effectLst>
            <a:reflection blurRad="4350" stA="23000" endA="300" endPos="28000" dir="5400000" sy="-100000" algn="bl" rotWithShape="0"/>
          </a:effectLst>
          <a:scene3d>
            <a:camera prst="perspectiveContrastingLeftFacing" fov="1800000">
              <a:rot lat="300000" lon="2100000" rev="0"/>
            </a:camera>
            <a:lightRig rig="balanced" dir="t"/>
          </a:scene3d>
          <a:sp3d>
            <a:bevelT w="50800" h="50800"/>
          </a:sp3d>
        </p:spPr>
        <p:txBody>
          <a:bodyPr>
            <a:normAutofit/>
            <a:flatTx/>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170516" y="1010486"/>
            <a:ext cx="4925485" cy="2163020"/>
          </a:xfrm>
        </p:spPr>
        <p:txBody>
          <a:bodyPr anchor="b"/>
          <a:lstStyle>
            <a:lvl1pPr marL="182880" indent="-182880">
              <a:buFont typeface="Georgia" pitchFamily="18" charset="0"/>
              <a:buChar char="*"/>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82DC477-071F-488F-B7EC-931AD21B5812}" type="datetimeFigureOut">
              <a:rPr lang="en-US" smtClean="0"/>
              <a:t>9/11/2026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0C95E75-EB2B-44DE-938C-C54E58CFF33E}" type="slidenum">
              <a:rPr lang="en-US" smtClean="0"/>
              <a:t>‹#›</a:t>
            </a:fld>
            <a:endParaRPr lang="en-US"/>
          </a:p>
        </p:txBody>
      </p:sp>
      <p:sp>
        <p:nvSpPr>
          <p:cNvPr id="2" name="Title 1"/>
          <p:cNvSpPr>
            <a:spLocks noGrp="1"/>
          </p:cNvSpPr>
          <p:nvPr>
            <p:ph type="title"/>
          </p:nvPr>
        </p:nvSpPr>
        <p:spPr>
          <a:xfrm>
            <a:off x="969691" y="4464421"/>
            <a:ext cx="8511384" cy="1143000"/>
          </a:xfrm>
        </p:spPr>
        <p:txBody>
          <a:bodyPr anchor="b">
            <a:noAutofit/>
          </a:bodyPr>
          <a:lstStyle>
            <a:lvl1pPr algn="l">
              <a:defRPr sz="4600" b="1"/>
            </a:lvl1pPr>
          </a:lstStyle>
          <a:p>
            <a:r>
              <a:rPr lang="en-US"/>
              <a:t>Click to edit Master title style</a:t>
            </a:r>
            <a:endParaRPr lang="en-US" dirty="0"/>
          </a:p>
        </p:txBody>
      </p:sp>
    </p:spTree>
    <p:extLst>
      <p:ext uri="{BB962C8B-B14F-4D97-AF65-F5344CB8AC3E}">
        <p14:creationId xmlns:p14="http://schemas.microsoft.com/office/powerpoint/2010/main" val="290124455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2540000" y="731519"/>
            <a:ext cx="8534400" cy="34747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82DC477-071F-488F-B7EC-931AD21B5812}"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376498019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38344" y="376518"/>
            <a:ext cx="2743200" cy="5238339"/>
          </a:xfrm>
          <a:effectLst/>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4432151" y="731520"/>
            <a:ext cx="6439049" cy="489472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82DC477-071F-488F-B7EC-931AD21B5812}" type="datetimeFigureOut">
              <a:rPr lang="en-US" smtClean="0"/>
              <a:t>9/11/2026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0C95E75-EB2B-44DE-938C-C54E58CFF33E}" type="slidenum">
              <a:rPr lang="en-US" smtClean="0"/>
              <a:t>‹#›</a:t>
            </a:fld>
            <a:endParaRPr lang="en-US"/>
          </a:p>
        </p:txBody>
      </p:sp>
    </p:spTree>
    <p:extLst>
      <p:ext uri="{BB962C8B-B14F-4D97-AF65-F5344CB8AC3E}">
        <p14:creationId xmlns:p14="http://schemas.microsoft.com/office/powerpoint/2010/main" val="1875168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682DC477-071F-488F-B7EC-931AD21B5812}" type="datetimeFigureOut">
              <a:rPr lang="en-US" smtClean="0"/>
              <a:t>9/11/2026</a:t>
            </a:fld>
            <a:endParaRPr 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D0C95E75-EB2B-44DE-938C-C54E58CFF33E}" type="slidenum">
              <a:rPr lang="en-US" smtClean="0"/>
              <a:t>‹#›</a:t>
            </a:fld>
            <a:endParaRPr lang="en-US"/>
          </a:p>
        </p:txBody>
      </p:sp>
    </p:spTree>
    <p:extLst>
      <p:ext uri="{BB962C8B-B14F-4D97-AF65-F5344CB8AC3E}">
        <p14:creationId xmlns:p14="http://schemas.microsoft.com/office/powerpoint/2010/main" val="29458286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5105400"/>
            <a:ext cx="12192000" cy="1752600"/>
          </a:xfrm>
          <a:prstGeom prst="rect">
            <a:avLst/>
          </a:prstGeom>
          <a:gradFill>
            <a:gsLst>
              <a:gs pos="0">
                <a:schemeClr val="bg1">
                  <a:alpha val="91000"/>
                </a:schemeClr>
              </a:gs>
              <a:gs pos="37000">
                <a:schemeClr val="bg1">
                  <a:alpha val="76000"/>
                </a:schemeClr>
              </a:gs>
              <a:gs pos="100000">
                <a:schemeClr val="bg2">
                  <a:alpha val="7900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8" name="Rectangle 7"/>
          <p:cNvSpPr/>
          <p:nvPr/>
        </p:nvSpPr>
        <p:spPr>
          <a:xfrm>
            <a:off x="0" y="0"/>
            <a:ext cx="12192000" cy="5105400"/>
          </a:xfrm>
          <a:prstGeom prst="rect">
            <a:avLst/>
          </a:prstGeom>
          <a:gradFill flip="none" rotWithShape="1">
            <a:gsLst>
              <a:gs pos="0">
                <a:schemeClr val="bg1">
                  <a:alpha val="89000"/>
                </a:schemeClr>
              </a:gs>
              <a:gs pos="48000">
                <a:schemeClr val="bg1">
                  <a:alpha val="62000"/>
                </a:schemeClr>
              </a:gs>
              <a:gs pos="100000">
                <a:schemeClr val="bg2">
                  <a:alpha val="79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9" name="Rectangle 8"/>
          <p:cNvSpPr/>
          <p:nvPr/>
        </p:nvSpPr>
        <p:spPr>
          <a:xfrm>
            <a:off x="0" y="3768304"/>
            <a:ext cx="12192000" cy="2286000"/>
          </a:xfrm>
          <a:prstGeom prst="rect">
            <a:avLst/>
          </a:prstGeom>
          <a:gradFill flip="none" rotWithShape="1">
            <a:gsLst>
              <a:gs pos="0">
                <a:schemeClr val="bg1">
                  <a:alpha val="0"/>
                </a:schemeClr>
              </a:gs>
              <a:gs pos="29000">
                <a:schemeClr val="bg1">
                  <a:alpha val="30000"/>
                </a:schemeClr>
              </a:gs>
              <a:gs pos="45000">
                <a:schemeClr val="bg2">
                  <a:alpha val="40000"/>
                </a:schemeClr>
              </a:gs>
              <a:gs pos="55000">
                <a:schemeClr val="bg1">
                  <a:alpha val="26000"/>
                </a:schemeClr>
              </a:gs>
              <a:gs pos="65000">
                <a:schemeClr val="bg2">
                  <a:alpha val="60000"/>
                </a:schemeClr>
              </a:gs>
              <a:gs pos="100000">
                <a:schemeClr val="bg1">
                  <a:alpha val="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0" name="Oval 9"/>
          <p:cNvSpPr/>
          <p:nvPr/>
        </p:nvSpPr>
        <p:spPr>
          <a:xfrm>
            <a:off x="0" y="1600200"/>
            <a:ext cx="12192000" cy="5105400"/>
          </a:xfrm>
          <a:prstGeom prst="ellipse">
            <a:avLst/>
          </a:prstGeom>
          <a:gradFill flip="none" rotWithShape="1">
            <a:gsLst>
              <a:gs pos="0">
                <a:schemeClr val="bg1"/>
              </a:gs>
              <a:gs pos="56000">
                <a:schemeClr val="bg1">
                  <a:alpha val="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2391053" y="4372168"/>
            <a:ext cx="8683348" cy="1143000"/>
          </a:xfrm>
          <a:prstGeom prst="rect">
            <a:avLst/>
          </a:prstGeom>
          <a:effectLst/>
        </p:spPr>
        <p:txBody>
          <a:bodyPr vert="horz" lIns="91440" tIns="45720" rIns="91440" bIns="4572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1524000" y="732260"/>
            <a:ext cx="8534400" cy="347472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00" y="6172201"/>
            <a:ext cx="3352800" cy="365125"/>
          </a:xfrm>
          <a:prstGeom prst="rect">
            <a:avLst/>
          </a:prstGeom>
        </p:spPr>
        <p:txBody>
          <a:bodyPr vert="horz" lIns="91440" tIns="45720" rIns="91440" bIns="45720" rtlCol="0" anchor="ctr"/>
          <a:lstStyle>
            <a:lvl1pPr algn="r">
              <a:defRPr sz="1100" b="1">
                <a:solidFill>
                  <a:schemeClr val="tx1">
                    <a:lumMod val="50000"/>
                    <a:lumOff val="50000"/>
                  </a:schemeClr>
                </a:solidFill>
              </a:defRPr>
            </a:lvl1pPr>
          </a:lstStyle>
          <a:p>
            <a:fld id="{682DC477-071F-488F-B7EC-931AD21B5812}" type="datetimeFigureOut">
              <a:rPr lang="en-US" smtClean="0"/>
              <a:t>9/11/2026</a:t>
            </a:fld>
            <a:endParaRPr lang="en-US"/>
          </a:p>
        </p:txBody>
      </p:sp>
      <p:sp>
        <p:nvSpPr>
          <p:cNvPr id="5" name="Footer Placeholder 4"/>
          <p:cNvSpPr>
            <a:spLocks noGrp="1"/>
          </p:cNvSpPr>
          <p:nvPr>
            <p:ph type="ftr" sz="quarter" idx="3"/>
          </p:nvPr>
        </p:nvSpPr>
        <p:spPr>
          <a:xfrm>
            <a:off x="609600" y="6172201"/>
            <a:ext cx="4470401" cy="365125"/>
          </a:xfrm>
          <a:prstGeom prst="rect">
            <a:avLst/>
          </a:prstGeom>
        </p:spPr>
        <p:txBody>
          <a:bodyPr vert="horz" lIns="91440" tIns="45720" rIns="91440" bIns="45720" rtlCol="0" anchor="ctr"/>
          <a:lstStyle>
            <a:lvl1pPr algn="l">
              <a:defRPr sz="1100" b="1">
                <a:solidFill>
                  <a:schemeClr val="tx1">
                    <a:lumMod val="50000"/>
                    <a:lumOff val="50000"/>
                  </a:schemeClr>
                </a:solidFill>
              </a:defRPr>
            </a:lvl1pPr>
          </a:lstStyle>
          <a:p>
            <a:endParaRPr lang="en-US"/>
          </a:p>
        </p:txBody>
      </p:sp>
      <p:sp>
        <p:nvSpPr>
          <p:cNvPr id="6" name="Slide Number Placeholder 5"/>
          <p:cNvSpPr>
            <a:spLocks noGrp="1"/>
          </p:cNvSpPr>
          <p:nvPr>
            <p:ph type="sldNum" sz="quarter" idx="4"/>
          </p:nvPr>
        </p:nvSpPr>
        <p:spPr>
          <a:xfrm>
            <a:off x="5080000" y="6172201"/>
            <a:ext cx="2438400" cy="365125"/>
          </a:xfrm>
          <a:prstGeom prst="rect">
            <a:avLst/>
          </a:prstGeom>
        </p:spPr>
        <p:txBody>
          <a:bodyPr vert="horz" lIns="91440" tIns="45720" rIns="91440" bIns="45720" rtlCol="0" anchor="ctr"/>
          <a:lstStyle>
            <a:lvl1pPr algn="ctr">
              <a:defRPr sz="1200" b="1">
                <a:solidFill>
                  <a:schemeClr val="tx1">
                    <a:lumMod val="50000"/>
                    <a:lumOff val="50000"/>
                  </a:schemeClr>
                </a:solidFill>
              </a:defRPr>
            </a:lvl1pPr>
          </a:lstStyle>
          <a:p>
            <a:fld id="{D0C95E75-EB2B-44DE-938C-C54E58CFF33E}" type="slidenum">
              <a:rPr lang="en-US" smtClean="0"/>
              <a:t>‹#›</a:t>
            </a:fld>
            <a:endParaRPr lang="en-US"/>
          </a:p>
        </p:txBody>
      </p:sp>
    </p:spTree>
    <p:extLst>
      <p:ext uri="{BB962C8B-B14F-4D97-AF65-F5344CB8AC3E}">
        <p14:creationId xmlns:p14="http://schemas.microsoft.com/office/powerpoint/2010/main" val="336780879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marL="320040" indent="-320040" algn="r" defTabSz="914400" rtl="0" eaLnBrk="1" latinLnBrk="0" hangingPunct="1">
        <a:spcBef>
          <a:spcPct val="0"/>
        </a:spcBef>
        <a:buClr>
          <a:schemeClr val="accent6">
            <a:lumMod val="75000"/>
          </a:schemeClr>
        </a:buClr>
        <a:buSzPct val="128000"/>
        <a:buFont typeface="Georgia" pitchFamily="18" charset="0"/>
        <a:buChar char="*"/>
        <a:defRPr sz="4600" b="1" i="0" kern="1200">
          <a:gradFill>
            <a:gsLst>
              <a:gs pos="0">
                <a:schemeClr val="tx1"/>
              </a:gs>
              <a:gs pos="40000">
                <a:schemeClr val="tx1">
                  <a:lumMod val="75000"/>
                  <a:lumOff val="25000"/>
                </a:schemeClr>
              </a:gs>
              <a:gs pos="100000">
                <a:schemeClr val="tx2">
                  <a:alpha val="65000"/>
                </a:schemeClr>
              </a:gs>
            </a:gsLst>
            <a:lin ang="5400000" scaled="0"/>
          </a:gradFill>
          <a:effectLst>
            <a:reflection blurRad="6350" stA="55000" endA="300" endPos="45500" dir="5400000" sy="-100000" algn="bl" rotWithShape="0"/>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286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200" kern="1200">
          <a:solidFill>
            <a:schemeClr val="tx1">
              <a:lumMod val="75000"/>
              <a:lumOff val="25000"/>
            </a:schemeClr>
          </a:solidFill>
          <a:latin typeface="+mn-lt"/>
          <a:ea typeface="+mn-ea"/>
          <a:cs typeface="+mn-cs"/>
        </a:defRPr>
      </a:lvl1pPr>
      <a:lvl2pPr marL="54864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2000" kern="1200">
          <a:solidFill>
            <a:schemeClr val="tx1">
              <a:lumMod val="75000"/>
              <a:lumOff val="25000"/>
            </a:schemeClr>
          </a:solidFill>
          <a:latin typeface="+mn-lt"/>
          <a:ea typeface="+mn-ea"/>
          <a:cs typeface="+mn-cs"/>
        </a:defRPr>
      </a:lvl2pPr>
      <a:lvl3pPr marL="822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800" kern="1200">
          <a:solidFill>
            <a:schemeClr val="tx1">
              <a:lumMod val="75000"/>
              <a:lumOff val="25000"/>
            </a:schemeClr>
          </a:solidFill>
          <a:latin typeface="+mn-lt"/>
          <a:ea typeface="+mn-ea"/>
          <a:cs typeface="+mn-cs"/>
        </a:defRPr>
      </a:lvl3pPr>
      <a:lvl4pPr marL="109728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600" kern="1200">
          <a:solidFill>
            <a:schemeClr val="tx1">
              <a:lumMod val="75000"/>
              <a:lumOff val="25000"/>
            </a:schemeClr>
          </a:solidFill>
          <a:latin typeface="+mn-lt"/>
          <a:ea typeface="+mn-ea"/>
          <a:cs typeface="+mn-cs"/>
        </a:defRPr>
      </a:lvl4pPr>
      <a:lvl5pPr marL="138988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5pPr>
      <a:lvl6pPr marL="1664208"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6pPr>
      <a:lvl7pPr marL="196596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7pPr>
      <a:lvl8pPr marL="2286000"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8pPr>
      <a:lvl9pPr marL="2587752" indent="-182880" algn="l" defTabSz="914400" rtl="0" eaLnBrk="1" latinLnBrk="0" hangingPunct="1">
        <a:spcBef>
          <a:spcPct val="20000"/>
        </a:spcBef>
        <a:spcAft>
          <a:spcPts val="300"/>
        </a:spcAft>
        <a:buClr>
          <a:schemeClr val="accent6">
            <a:lumMod val="75000"/>
          </a:schemeClr>
        </a:buClr>
        <a:buSzPct val="130000"/>
        <a:buFont typeface="Georgia" pitchFamily="18"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3.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4.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5.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6.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7.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8.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9.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0.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1.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2.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3.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4.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5.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6.x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7.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8.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9.x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0.x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1.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3.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4.x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5.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2.xml"/><Relationship Id="rId1" Type="http://schemas.openxmlformats.org/officeDocument/2006/relationships/themeOverride" Target="../theme/themeOverride26.xml"/><Relationship Id="rId4" Type="http://schemas.openxmlformats.org/officeDocument/2006/relationships/image" Target="../media/image2.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themeOverride" Target="../theme/themeOverride27.xml"/><Relationship Id="rId4" Type="http://schemas.openxmlformats.org/officeDocument/2006/relationships/image" Target="../media/image2.jpe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hemeOverride" Target="../theme/themeOverride28.xml"/><Relationship Id="rId4" Type="http://schemas.openxmlformats.org/officeDocument/2006/relationships/image" Target="../media/image2.jpe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themeOverride" Target="../theme/themeOverride29.xml"/><Relationship Id="rId6" Type="http://schemas.openxmlformats.org/officeDocument/2006/relationships/image" Target="../media/image2.jpeg"/><Relationship Id="rId5" Type="http://schemas.openxmlformats.org/officeDocument/2006/relationships/hyperlink" Target="http://studylight.org/desk/?query=mt+10:33&amp;t=kjv&amp;sr=1&amp;l=en" TargetMode="External"/><Relationship Id="rId4" Type="http://schemas.openxmlformats.org/officeDocument/2006/relationships/hyperlink" Target="http://studylight.org/desk/?query=mt+10:32&amp;t=kjv&amp;sr=1&amp;l=en" TargetMode="Externa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themeOverride" Target="../theme/themeOverride30.xml"/><Relationship Id="rId5" Type="http://schemas.openxmlformats.org/officeDocument/2006/relationships/image" Target="../media/image3.wmf"/><Relationship Id="rId4"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7C671C4-D54B-2567-9EF8-A2DD01C1EBA5}"/>
              </a:ext>
            </a:extLst>
          </p:cNvPr>
          <p:cNvPicPr>
            <a:picLocks noChangeAspect="1"/>
          </p:cNvPicPr>
          <p:nvPr/>
        </p:nvPicPr>
        <p:blipFill>
          <a:blip r:embed="rId3"/>
          <a:stretch>
            <a:fillRect/>
          </a:stretch>
        </p:blipFill>
        <p:spPr>
          <a:xfrm>
            <a:off x="0" y="0"/>
            <a:ext cx="12268200" cy="6858000"/>
          </a:xfrm>
          <a:prstGeom prst="rect">
            <a:avLst/>
          </a:prstGeom>
        </p:spPr>
      </p:pic>
      <p:sp>
        <p:nvSpPr>
          <p:cNvPr id="3" name="Content Placeholder 2"/>
          <p:cNvSpPr>
            <a:spLocks noGrp="1"/>
          </p:cNvSpPr>
          <p:nvPr>
            <p:ph sz="quarter" idx="13"/>
          </p:nvPr>
        </p:nvSpPr>
        <p:spPr>
          <a:xfrm>
            <a:off x="38100" y="5486399"/>
            <a:ext cx="12192000" cy="1371599"/>
          </a:xfrm>
        </p:spPr>
        <p:txBody>
          <a:bodyPr>
            <a:noAutofit/>
          </a:bodyPr>
          <a:lstStyle/>
          <a:p>
            <a:pPr marL="0" indent="0" algn="ctr">
              <a:buClr>
                <a:srgbClr val="A379BB">
                  <a:lumMod val="75000"/>
                </a:srgbClr>
              </a:buClr>
              <a:buNone/>
            </a:pPr>
            <a:r>
              <a:rPr lang="en-US" sz="9600" b="1" i="1" dirty="0">
                <a:solidFill>
                  <a:schemeClr val="bg1"/>
                </a:solidFill>
                <a:effectLst>
                  <a:outerShdw blurRad="38100" dist="38100" dir="2700000" algn="tl">
                    <a:srgbClr val="000000">
                      <a:alpha val="43137"/>
                    </a:srgbClr>
                  </a:outerShdw>
                </a:effectLst>
                <a:latin typeface="Freestyle Script" panose="030804020302050B0404" pitchFamily="66" charset="0"/>
              </a:rPr>
              <a:t>Acts 17:29-30 </a:t>
            </a:r>
          </a:p>
        </p:txBody>
      </p:sp>
      <p:sp>
        <p:nvSpPr>
          <p:cNvPr id="4" name="Title 3"/>
          <p:cNvSpPr>
            <a:spLocks noGrp="1"/>
          </p:cNvSpPr>
          <p:nvPr>
            <p:ph type="title"/>
          </p:nvPr>
        </p:nvSpPr>
        <p:spPr>
          <a:xfrm>
            <a:off x="0" y="0"/>
            <a:ext cx="12192000" cy="1962150"/>
          </a:xfrm>
        </p:spPr>
        <p:txBody>
          <a:bodyPr/>
          <a:lstStyle/>
          <a:p>
            <a:pPr marL="0" indent="0" algn="ctr">
              <a:buNone/>
            </a:pPr>
            <a:r>
              <a:rPr lang="en-US" sz="9600" i="1" dirty="0">
                <a:solidFill>
                  <a:srgbClr val="A31D6A"/>
                </a:solidFill>
                <a:effectLst>
                  <a:outerShdw blurRad="38100" dist="38100" dir="2700000" algn="tl">
                    <a:srgbClr val="000000">
                      <a:alpha val="43137"/>
                    </a:srgbClr>
                  </a:outerShdw>
                  <a:reflection blurRad="6350" stA="55000" endA="300" endPos="45500" dir="5400000" sy="-100000" algn="bl" rotWithShape="0"/>
                </a:effectLst>
              </a:rPr>
              <a:t>Unless You Repent</a:t>
            </a:r>
            <a:endParaRPr lang="en-US" sz="9600" i="1" cap="all" dirty="0">
              <a:solidFill>
                <a:srgbClr val="A50021"/>
              </a:solidFill>
              <a:effectLst>
                <a:outerShdw blurRad="38100" dist="38100" dir="2700000" algn="tl">
                  <a:srgbClr val="000000">
                    <a:alpha val="43137"/>
                  </a:srgbClr>
                </a:outerShdw>
                <a:reflection blurRad="12700" stA="48000" endA="300" endPos="55000" dir="5400000" sy="-90000" algn="bl" rotWithShape="0"/>
              </a:effectLst>
              <a:latin typeface="Franklin Gothic Medium"/>
            </a:endParaRPr>
          </a:p>
        </p:txBody>
      </p:sp>
    </p:spTree>
    <p:extLst>
      <p:ext uri="{BB962C8B-B14F-4D97-AF65-F5344CB8AC3E}">
        <p14:creationId xmlns:p14="http://schemas.microsoft.com/office/powerpoint/2010/main" val="1598515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afterEffect">
                                  <p:stCondLst>
                                    <p:cond delay="500"/>
                                  </p:stCondLst>
                                  <p:childTnLst>
                                    <p:animEffect transition="out" filter="fade">
                                      <p:cBhvr>
                                        <p:cTn id="6" dur="1000" tmFilter="0, 0; .2, .5; .8, .5; 1, 0"/>
                                        <p:tgtEl>
                                          <p:spTgt spid="4"/>
                                        </p:tgtEl>
                                      </p:cBhvr>
                                    </p:animEffect>
                                    <p:animScale>
                                      <p:cBhvr>
                                        <p:cTn id="7" dur="500" autoRev="1" fill="hold"/>
                                        <p:tgtEl>
                                          <p:spTgt spid="4"/>
                                        </p:tgtEl>
                                      </p:cBhvr>
                                      <p:by x="105000" y="105000"/>
                                    </p:animScale>
                                  </p:childTnLst>
                                </p:cTn>
                              </p:par>
                            </p:childTnLst>
                          </p:cTn>
                        </p:par>
                        <p:par>
                          <p:cTn id="8" fill="hold">
                            <p:stCondLst>
                              <p:cond delay="1500"/>
                            </p:stCondLst>
                            <p:childTnLst>
                              <p:par>
                                <p:cTn id="9" presetID="26" presetClass="emph" presetSubtype="0" fill="hold" grpId="1" nodeType="afterEffect">
                                  <p:stCondLst>
                                    <p:cond delay="500"/>
                                  </p:stCondLst>
                                  <p:childTnLst>
                                    <p:animEffect transition="out" filter="fade">
                                      <p:cBhvr>
                                        <p:cTn id="10" dur="1000" tmFilter="0, 0; .2, .5; .8, .5; 1, 0"/>
                                        <p:tgtEl>
                                          <p:spTgt spid="4"/>
                                        </p:tgtEl>
                                      </p:cBhvr>
                                    </p:animEffect>
                                    <p:animScale>
                                      <p:cBhvr>
                                        <p:cTn id="11" dur="500" autoRev="1" fill="hold"/>
                                        <p:tgtEl>
                                          <p:spTgt spid="4"/>
                                        </p:tgtEl>
                                      </p:cBhvr>
                                      <p:by x="105000" y="105000"/>
                                    </p:animScale>
                                  </p:childTnLst>
                                </p:cTn>
                              </p:par>
                            </p:childTnLst>
                          </p:cTn>
                        </p:par>
                        <p:par>
                          <p:cTn id="12" fill="hold">
                            <p:stCondLst>
                              <p:cond delay="3000"/>
                            </p:stCondLst>
                            <p:childTnLst>
                              <p:par>
                                <p:cTn id="13" presetID="26" presetClass="emph" presetSubtype="0" fill="hold" grpId="2" nodeType="afterEffect">
                                  <p:stCondLst>
                                    <p:cond delay="500"/>
                                  </p:stCondLst>
                                  <p:childTnLst>
                                    <p:animEffect transition="out" filter="fade">
                                      <p:cBhvr>
                                        <p:cTn id="14" dur="1000" tmFilter="0, 0; .2, .5; .8, .5; 1, 0"/>
                                        <p:tgtEl>
                                          <p:spTgt spid="4"/>
                                        </p:tgtEl>
                                      </p:cBhvr>
                                    </p:animEffect>
                                    <p:animScale>
                                      <p:cBhvr>
                                        <p:cTn id="15" dur="500" autoRev="1" fill="hold"/>
                                        <p:tgtEl>
                                          <p:spTgt spid="4"/>
                                        </p:tgtEl>
                                      </p:cBhvr>
                                      <p:by x="105000" y="105000"/>
                                    </p:animScale>
                                  </p:childTnLst>
                                </p:cTn>
                              </p:par>
                            </p:childTnLst>
                          </p:cTn>
                        </p:par>
                        <p:par>
                          <p:cTn id="16" fill="hold">
                            <p:stCondLst>
                              <p:cond delay="4500"/>
                            </p:stCondLst>
                            <p:childTnLst>
                              <p:par>
                                <p:cTn id="17" presetID="26" presetClass="emph" presetSubtype="0" fill="hold" grpId="3" nodeType="afterEffect">
                                  <p:stCondLst>
                                    <p:cond delay="500"/>
                                  </p:stCondLst>
                                  <p:childTnLst>
                                    <p:animEffect transition="out" filter="fade">
                                      <p:cBhvr>
                                        <p:cTn id="18" dur="1000" tmFilter="0, 0; .2, .5; .8, .5; 1, 0"/>
                                        <p:tgtEl>
                                          <p:spTgt spid="4"/>
                                        </p:tgtEl>
                                      </p:cBhvr>
                                    </p:animEffect>
                                    <p:animScale>
                                      <p:cBhvr>
                                        <p:cTn id="19" dur="500" autoRev="1" fill="hold"/>
                                        <p:tgtEl>
                                          <p:spTgt spid="4"/>
                                        </p:tgtEl>
                                      </p:cBhvr>
                                      <p:by x="105000" y="105000"/>
                                    </p:animScale>
                                  </p:childTnLst>
                                </p:cTn>
                              </p:par>
                            </p:childTnLst>
                          </p:cTn>
                        </p:par>
                        <p:par>
                          <p:cTn id="20" fill="hold">
                            <p:stCondLst>
                              <p:cond delay="6000"/>
                            </p:stCondLst>
                            <p:childTnLst>
                              <p:par>
                                <p:cTn id="21" presetID="26" presetClass="emph" presetSubtype="0" fill="hold" grpId="4" nodeType="afterEffect">
                                  <p:stCondLst>
                                    <p:cond delay="750"/>
                                  </p:stCondLst>
                                  <p:childTnLst>
                                    <p:animEffect transition="out" filter="fade">
                                      <p:cBhvr>
                                        <p:cTn id="22" dur="1000" tmFilter="0, 0; .2, .5; .8, .5; 1, 0"/>
                                        <p:tgtEl>
                                          <p:spTgt spid="4"/>
                                        </p:tgtEl>
                                      </p:cBhvr>
                                    </p:animEffect>
                                    <p:animScale>
                                      <p:cBhvr>
                                        <p:cTn id="23" dur="500" autoRev="1" fill="hold"/>
                                        <p:tgtEl>
                                          <p:spTgt spid="4"/>
                                        </p:tgtEl>
                                      </p:cBhvr>
                                      <p:by x="105000" y="105000"/>
                                    </p:animScale>
                                  </p:childTnLst>
                                </p:cTn>
                              </p:par>
                            </p:childTnLst>
                          </p:cTn>
                        </p:par>
                        <p:par>
                          <p:cTn id="24" fill="hold">
                            <p:stCondLst>
                              <p:cond delay="7750"/>
                            </p:stCondLst>
                            <p:childTnLst>
                              <p:par>
                                <p:cTn id="25" presetID="26" presetClass="emph" presetSubtype="0" fill="hold" grpId="5" nodeType="afterEffect">
                                  <p:stCondLst>
                                    <p:cond delay="750"/>
                                  </p:stCondLst>
                                  <p:childTnLst>
                                    <p:animEffect transition="out" filter="fade">
                                      <p:cBhvr>
                                        <p:cTn id="26" dur="1000" tmFilter="0, 0; .2, .5; .8, .5; 1, 0"/>
                                        <p:tgtEl>
                                          <p:spTgt spid="4"/>
                                        </p:tgtEl>
                                      </p:cBhvr>
                                    </p:animEffect>
                                    <p:animScale>
                                      <p:cBhvr>
                                        <p:cTn id="27" dur="500" autoRev="1" fill="hold"/>
                                        <p:tgtEl>
                                          <p:spTgt spid="4"/>
                                        </p:tgtEl>
                                      </p:cBhvr>
                                      <p:by x="105000" y="105000"/>
                                    </p:animScale>
                                  </p:childTnLst>
                                </p:cTn>
                              </p:par>
                            </p:childTnLst>
                          </p:cTn>
                        </p:par>
                        <p:par>
                          <p:cTn id="28" fill="hold">
                            <p:stCondLst>
                              <p:cond delay="9500"/>
                            </p:stCondLst>
                            <p:childTnLst>
                              <p:par>
                                <p:cTn id="29" presetID="26" presetClass="emph" presetSubtype="0" fill="hold" grpId="6" nodeType="afterEffect">
                                  <p:stCondLst>
                                    <p:cond delay="750"/>
                                  </p:stCondLst>
                                  <p:childTnLst>
                                    <p:animEffect transition="out" filter="fade">
                                      <p:cBhvr>
                                        <p:cTn id="30" dur="1000" tmFilter="0, 0; .2, .5; .8, .5; 1, 0"/>
                                        <p:tgtEl>
                                          <p:spTgt spid="4"/>
                                        </p:tgtEl>
                                      </p:cBhvr>
                                    </p:animEffect>
                                    <p:animScale>
                                      <p:cBhvr>
                                        <p:cTn id="31" dur="500" autoRev="1" fill="hold"/>
                                        <p:tgtEl>
                                          <p:spTgt spid="4"/>
                                        </p:tgtEl>
                                      </p:cBhvr>
                                      <p:by x="105000" y="105000"/>
                                    </p:animScale>
                                  </p:childTnLst>
                                </p:cTn>
                              </p:par>
                            </p:childTnLst>
                          </p:cTn>
                        </p:par>
                        <p:par>
                          <p:cTn id="32" fill="hold">
                            <p:stCondLst>
                              <p:cond delay="11250"/>
                            </p:stCondLst>
                            <p:childTnLst>
                              <p:par>
                                <p:cTn id="33" presetID="26" presetClass="emph" presetSubtype="0" fill="hold" grpId="7" nodeType="afterEffect">
                                  <p:stCondLst>
                                    <p:cond delay="1000"/>
                                  </p:stCondLst>
                                  <p:childTnLst>
                                    <p:animEffect transition="out" filter="fade">
                                      <p:cBhvr>
                                        <p:cTn id="34" dur="1000" tmFilter="0, 0; .2, .5; .8, .5; 1, 0"/>
                                        <p:tgtEl>
                                          <p:spTgt spid="4"/>
                                        </p:tgtEl>
                                      </p:cBhvr>
                                    </p:animEffect>
                                    <p:animScale>
                                      <p:cBhvr>
                                        <p:cTn id="35" dur="500" autoRev="1" fill="hold"/>
                                        <p:tgtEl>
                                          <p:spTgt spid="4"/>
                                        </p:tgtEl>
                                      </p:cBhvr>
                                      <p:by x="105000" y="105000"/>
                                    </p:animScale>
                                  </p:childTnLst>
                                </p:cTn>
                              </p:par>
                            </p:childTnLst>
                          </p:cTn>
                        </p:par>
                        <p:par>
                          <p:cTn id="36" fill="hold">
                            <p:stCondLst>
                              <p:cond delay="13250"/>
                            </p:stCondLst>
                            <p:childTnLst>
                              <p:par>
                                <p:cTn id="37" presetID="26" presetClass="emph" presetSubtype="0" fill="hold" grpId="8" nodeType="afterEffect">
                                  <p:stCondLst>
                                    <p:cond delay="1000"/>
                                  </p:stCondLst>
                                  <p:childTnLst>
                                    <p:animEffect transition="out" filter="fade">
                                      <p:cBhvr>
                                        <p:cTn id="38" dur="1000" tmFilter="0, 0; .2, .5; .8, .5; 1, 0"/>
                                        <p:tgtEl>
                                          <p:spTgt spid="4"/>
                                        </p:tgtEl>
                                      </p:cBhvr>
                                    </p:animEffect>
                                    <p:animScale>
                                      <p:cBhvr>
                                        <p:cTn id="39" dur="500" autoRev="1" fill="hold"/>
                                        <p:tgtEl>
                                          <p:spTgt spid="4"/>
                                        </p:tgtEl>
                                      </p:cBhvr>
                                      <p:by x="105000" y="105000"/>
                                    </p:animScale>
                                  </p:childTnLst>
                                </p:cTn>
                              </p:par>
                            </p:childTnLst>
                          </p:cTn>
                        </p:par>
                        <p:par>
                          <p:cTn id="40" fill="hold">
                            <p:stCondLst>
                              <p:cond delay="15250"/>
                            </p:stCondLst>
                            <p:childTnLst>
                              <p:par>
                                <p:cTn id="41" presetID="26" presetClass="emph" presetSubtype="0" fill="hold" grpId="9" nodeType="afterEffect">
                                  <p:stCondLst>
                                    <p:cond delay="0"/>
                                  </p:stCondLst>
                                  <p:childTnLst>
                                    <p:animEffect transition="out" filter="fade">
                                      <p:cBhvr>
                                        <p:cTn id="42" dur="1000" tmFilter="0, 0; .2, .5; .8, .5; 1, 0"/>
                                        <p:tgtEl>
                                          <p:spTgt spid="4"/>
                                        </p:tgtEl>
                                      </p:cBhvr>
                                    </p:animEffect>
                                    <p:animScale>
                                      <p:cBhvr>
                                        <p:cTn id="43" dur="500" autoRev="1" fill="hold"/>
                                        <p:tgtEl>
                                          <p:spTgt spid="4"/>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4" grpId="2"/>
      <p:bldP spid="4" grpId="3"/>
      <p:bldP spid="4" grpId="4"/>
      <p:bldP spid="4" grpId="5"/>
      <p:bldP spid="4" grpId="6"/>
      <p:bldP spid="4" grpId="7"/>
      <p:bldP spid="4" grpId="8"/>
      <p:bldP spid="4" grpId="9"/>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810"/>
            <a:ext cx="12192000" cy="12153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Acts 17:29-30 NASB</a:t>
            </a:r>
          </a:p>
        </p:txBody>
      </p:sp>
      <p:sp>
        <p:nvSpPr>
          <p:cNvPr id="3" name="Content Placeholder 2"/>
          <p:cNvSpPr>
            <a:spLocks noGrp="1"/>
          </p:cNvSpPr>
          <p:nvPr>
            <p:ph sz="quarter" idx="13"/>
          </p:nvPr>
        </p:nvSpPr>
        <p:spPr>
          <a:xfrm>
            <a:off x="0" y="962025"/>
            <a:ext cx="12192000" cy="5895975"/>
          </a:xfrm>
        </p:spPr>
        <p:txBody>
          <a:bodyPr>
            <a:noAutofit/>
          </a:bodyPr>
          <a:lstStyle/>
          <a:p>
            <a:r>
              <a:rPr lang="en-US" sz="7200" b="1" i="1" baseline="30000" dirty="0">
                <a:latin typeface="Trebuchet MS" panose="020B0603020202020204" pitchFamily="34" charset="0"/>
              </a:rPr>
              <a:t>29 </a:t>
            </a:r>
            <a:r>
              <a:rPr lang="en-US" sz="7200" i="1" dirty="0">
                <a:latin typeface="Trebuchet MS" panose="020B0603020202020204" pitchFamily="34" charset="0"/>
              </a:rPr>
              <a:t>Being then the children of God, we ought not to think that the Divine Nature is like gold or silver or stone, an image formed by the art and thought of man.</a:t>
            </a:r>
            <a:endParaRPr lang="en-US" sz="7200" dirty="0">
              <a:latin typeface="Trebuchet MS" panose="020B0603020202020204" pitchFamily="34" charset="0"/>
            </a:endParaRPr>
          </a:p>
        </p:txBody>
      </p:sp>
    </p:spTree>
    <p:extLst>
      <p:ext uri="{BB962C8B-B14F-4D97-AF65-F5344CB8AC3E}">
        <p14:creationId xmlns:p14="http://schemas.microsoft.com/office/powerpoint/2010/main" val="42961008"/>
      </p:ext>
    </p:extLst>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255AC891-D2FF-C1C0-2869-CBD0EE036D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76BE27-D575-0CC0-9ADE-BE62C6884C53}"/>
              </a:ext>
            </a:extLst>
          </p:cNvPr>
          <p:cNvSpPr>
            <a:spLocks noGrp="1"/>
          </p:cNvSpPr>
          <p:nvPr>
            <p:ph type="title"/>
          </p:nvPr>
        </p:nvSpPr>
        <p:spPr>
          <a:xfrm>
            <a:off x="0" y="3810"/>
            <a:ext cx="12192000" cy="12153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Acts 17:29-30 NASB</a:t>
            </a:r>
          </a:p>
        </p:txBody>
      </p:sp>
      <p:sp>
        <p:nvSpPr>
          <p:cNvPr id="3" name="Content Placeholder 2">
            <a:extLst>
              <a:ext uri="{FF2B5EF4-FFF2-40B4-BE49-F238E27FC236}">
                <a16:creationId xmlns:a16="http://schemas.microsoft.com/office/drawing/2014/main" id="{50502103-1FC7-6D07-9BBF-2362D446F2EF}"/>
              </a:ext>
            </a:extLst>
          </p:cNvPr>
          <p:cNvSpPr>
            <a:spLocks noGrp="1"/>
          </p:cNvSpPr>
          <p:nvPr>
            <p:ph sz="quarter" idx="13"/>
          </p:nvPr>
        </p:nvSpPr>
        <p:spPr>
          <a:xfrm>
            <a:off x="0" y="962025"/>
            <a:ext cx="12192000" cy="5895975"/>
          </a:xfrm>
        </p:spPr>
        <p:txBody>
          <a:bodyPr>
            <a:noAutofit/>
          </a:bodyPr>
          <a:lstStyle/>
          <a:p>
            <a:r>
              <a:rPr lang="en-US" sz="7200" b="1" i="1" baseline="30000" dirty="0">
                <a:latin typeface="Trebuchet MS" panose="020B0603020202020204" pitchFamily="34" charset="0"/>
              </a:rPr>
              <a:t>30 </a:t>
            </a:r>
            <a:r>
              <a:rPr lang="en-US" sz="7200" i="1" dirty="0">
                <a:latin typeface="Trebuchet MS" panose="020B0603020202020204" pitchFamily="34" charset="0"/>
              </a:rPr>
              <a:t>Therefore having overlooked the times of ignorance, God is now declaring to men that all people everywhere should repent,</a:t>
            </a:r>
            <a:endParaRPr lang="en-US" sz="7200" dirty="0">
              <a:latin typeface="Trebuchet MS" panose="020B0603020202020204" pitchFamily="34" charset="0"/>
            </a:endParaRPr>
          </a:p>
        </p:txBody>
      </p:sp>
    </p:spTree>
    <p:extLst>
      <p:ext uri="{BB962C8B-B14F-4D97-AF65-F5344CB8AC3E}">
        <p14:creationId xmlns:p14="http://schemas.microsoft.com/office/powerpoint/2010/main" val="2830691606"/>
      </p:ext>
    </p:extLst>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828F0417-0195-BF8F-DA6D-BD6415B5CB21}"/>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820DF4-491C-4568-08D7-D757CAB415D6}"/>
              </a:ext>
            </a:extLst>
          </p:cNvPr>
          <p:cNvSpPr>
            <a:spLocks noGrp="1"/>
          </p:cNvSpPr>
          <p:nvPr>
            <p:ph sz="quarter" idx="13"/>
          </p:nvPr>
        </p:nvSpPr>
        <p:spPr>
          <a:xfrm>
            <a:off x="0" y="0"/>
            <a:ext cx="12192000" cy="6858000"/>
          </a:xfrm>
        </p:spPr>
        <p:txBody>
          <a:bodyPr>
            <a:noAutofit/>
          </a:bodyPr>
          <a:lstStyle/>
          <a:p>
            <a:pPr marL="45720" indent="0" algn="ctr">
              <a:buNone/>
            </a:pPr>
            <a:r>
              <a:rPr lang="en-US" sz="6600" b="1" dirty="0">
                <a:solidFill>
                  <a:srgbClr val="C00000"/>
                </a:solidFill>
                <a:effectLst>
                  <a:outerShdw blurRad="38100" dist="38100" dir="2700000" algn="tl">
                    <a:srgbClr val="000000">
                      <a:alpha val="43137"/>
                    </a:srgbClr>
                  </a:outerShdw>
                </a:effectLst>
                <a:latin typeface="Calibri" panose="020F0502020204030204" pitchFamily="34" charset="0"/>
              </a:rPr>
              <a:t>Repent</a:t>
            </a:r>
          </a:p>
          <a:p>
            <a:pPr marL="45720" indent="0">
              <a:buNone/>
            </a:pPr>
            <a:r>
              <a:rPr lang="en-US" sz="7200" dirty="0">
                <a:solidFill>
                  <a:srgbClr val="000000"/>
                </a:solidFill>
                <a:effectLst>
                  <a:outerShdw blurRad="38100" dist="38100" dir="2700000" algn="tl">
                    <a:srgbClr val="000000">
                      <a:alpha val="43137"/>
                    </a:srgbClr>
                  </a:outerShdw>
                </a:effectLst>
                <a:latin typeface="Calibri" panose="020F0502020204030204" pitchFamily="34" charset="0"/>
              </a:rPr>
              <a:t>Hebrew: </a:t>
            </a:r>
            <a:r>
              <a:rPr lang="en-US" sz="7200" b="1" dirty="0" err="1">
                <a:solidFill>
                  <a:srgbClr val="000000"/>
                </a:solidFill>
                <a:effectLst>
                  <a:outerShdw blurRad="38100" dist="38100" dir="2700000" algn="tl">
                    <a:srgbClr val="000000">
                      <a:alpha val="43137"/>
                    </a:srgbClr>
                  </a:outerShdw>
                </a:effectLst>
                <a:latin typeface="Calibri" panose="020F0502020204030204" pitchFamily="34" charset="0"/>
              </a:rPr>
              <a:t>Shuwb</a:t>
            </a:r>
            <a:r>
              <a:rPr lang="en-US" sz="7200" dirty="0">
                <a:solidFill>
                  <a:srgbClr val="000000"/>
                </a:solidFill>
                <a:effectLst>
                  <a:outerShdw blurRad="38100" dist="38100" dir="2700000" algn="tl">
                    <a:srgbClr val="000000">
                      <a:alpha val="43137"/>
                    </a:srgbClr>
                  </a:outerShdw>
                </a:effectLst>
                <a:latin typeface="Calibri" panose="020F0502020204030204" pitchFamily="34" charset="0"/>
              </a:rPr>
              <a:t> (</a:t>
            </a:r>
            <a:r>
              <a:rPr lang="en-US" sz="7200" dirty="0" err="1">
                <a:solidFill>
                  <a:srgbClr val="000000"/>
                </a:solidFill>
                <a:effectLst>
                  <a:outerShdw blurRad="38100" dist="38100" dir="2700000" algn="tl">
                    <a:srgbClr val="000000">
                      <a:alpha val="43137"/>
                    </a:srgbClr>
                  </a:outerShdw>
                </a:effectLst>
                <a:latin typeface="Calibri" panose="020F0502020204030204" pitchFamily="34" charset="0"/>
              </a:rPr>
              <a:t>shoob</a:t>
            </a:r>
            <a:r>
              <a:rPr lang="en-US" sz="7200" dirty="0">
                <a:solidFill>
                  <a:srgbClr val="000000"/>
                </a:solidFill>
                <a:effectLst>
                  <a:outerShdw blurRad="38100" dist="38100" dir="2700000" algn="tl">
                    <a:srgbClr val="000000">
                      <a:alpha val="43137"/>
                    </a:srgbClr>
                  </a:outerShdw>
                </a:effectLst>
                <a:latin typeface="Calibri" panose="020F0502020204030204" pitchFamily="34" charset="0"/>
              </a:rPr>
              <a:t>):  </a:t>
            </a:r>
          </a:p>
          <a:p>
            <a:pPr marL="45720" indent="0">
              <a:buNone/>
            </a:pPr>
            <a:r>
              <a:rPr lang="en-US" sz="6600" dirty="0">
                <a:solidFill>
                  <a:srgbClr val="000000"/>
                </a:solidFill>
                <a:effectLst>
                  <a:outerShdw blurRad="38100" dist="38100" dir="2700000" algn="tl">
                    <a:srgbClr val="000000">
                      <a:alpha val="43137"/>
                    </a:srgbClr>
                  </a:outerShdw>
                </a:effectLst>
                <a:latin typeface="Calibri" panose="020F0502020204030204" pitchFamily="34" charset="0"/>
              </a:rPr>
              <a:t>“return or go back, bring back” </a:t>
            </a:r>
          </a:p>
          <a:p>
            <a:pPr marL="45720" indent="0">
              <a:buNone/>
            </a:pPr>
            <a:endParaRPr lang="en-US" sz="4400" dirty="0">
              <a:solidFill>
                <a:srgbClr val="000000"/>
              </a:solidFill>
              <a:effectLst>
                <a:outerShdw blurRad="38100" dist="38100" dir="2700000" algn="tl">
                  <a:srgbClr val="000000">
                    <a:alpha val="43137"/>
                  </a:srgbClr>
                </a:outerShdw>
              </a:effectLst>
              <a:latin typeface="Calibri" panose="020F0502020204030204" pitchFamily="34" charset="0"/>
            </a:endParaRPr>
          </a:p>
          <a:p>
            <a:pPr marL="45720" indent="0">
              <a:buNone/>
            </a:pPr>
            <a:r>
              <a:rPr lang="en-US" sz="6600" dirty="0">
                <a:solidFill>
                  <a:srgbClr val="000000"/>
                </a:solidFill>
                <a:effectLst>
                  <a:outerShdw blurRad="38100" dist="38100" dir="2700000" algn="tl">
                    <a:srgbClr val="000000">
                      <a:alpha val="43137"/>
                    </a:srgbClr>
                  </a:outerShdw>
                </a:effectLst>
                <a:latin typeface="Calibri" panose="020F0502020204030204" pitchFamily="34" charset="0"/>
              </a:rPr>
              <a:t>Movement back to the point of departure.</a:t>
            </a:r>
          </a:p>
          <a:p>
            <a:pPr marL="45720" indent="0">
              <a:buNone/>
            </a:pPr>
            <a:endParaRPr lang="en-US" sz="5400" dirty="0">
              <a:solidFill>
                <a:srgbClr val="000000"/>
              </a:solidFill>
              <a:effectLst>
                <a:outerShdw blurRad="38100" dist="38100" dir="2700000" algn="tl">
                  <a:srgbClr val="000000">
                    <a:alpha val="43137"/>
                  </a:srgbClr>
                </a:outerShdw>
              </a:effectLst>
              <a:latin typeface="Calibri" panose="020F0502020204030204" pitchFamily="34" charset="0"/>
            </a:endParaRPr>
          </a:p>
          <a:p>
            <a:pPr marL="45720" indent="0">
              <a:buNone/>
            </a:pPr>
            <a:endParaRPr lang="en-US" sz="5400" dirty="0">
              <a:solidFill>
                <a:srgbClr val="000000"/>
              </a:solidFill>
              <a:effectLst>
                <a:outerShdw blurRad="38100" dist="38100" dir="2700000" algn="tl">
                  <a:srgbClr val="000000">
                    <a:alpha val="43137"/>
                  </a:srgbClr>
                </a:outerShdw>
              </a:effectLst>
              <a:latin typeface="Helvetica Neue"/>
            </a:endParaRPr>
          </a:p>
        </p:txBody>
      </p:sp>
    </p:spTree>
    <p:extLst>
      <p:ext uri="{BB962C8B-B14F-4D97-AF65-F5344CB8AC3E}">
        <p14:creationId xmlns:p14="http://schemas.microsoft.com/office/powerpoint/2010/main" val="3120008260"/>
      </p:ext>
    </p:extLst>
  </p:cSld>
  <p:clrMapOvr>
    <a:overrideClrMapping bg1="lt1" tx1="dk1" bg2="lt2" tx2="dk2" accent1="accent1" accent2="accent2" accent3="accent3" accent4="accent4" accent5="accent5" accent6="accent6" hlink="hlink" folHlink="folHlink"/>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F8F4A548-57BF-198A-3AE4-5D90ECDCD75D}"/>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2A562E2-CB58-624A-5DF2-A6C3551CB064}"/>
              </a:ext>
            </a:extLst>
          </p:cNvPr>
          <p:cNvSpPr>
            <a:spLocks noGrp="1"/>
          </p:cNvSpPr>
          <p:nvPr>
            <p:ph sz="quarter" idx="13"/>
          </p:nvPr>
        </p:nvSpPr>
        <p:spPr>
          <a:xfrm>
            <a:off x="0" y="0"/>
            <a:ext cx="12192000" cy="6858000"/>
          </a:xfrm>
        </p:spPr>
        <p:txBody>
          <a:bodyPr>
            <a:noAutofit/>
          </a:bodyPr>
          <a:lstStyle/>
          <a:p>
            <a:pPr marL="45720" indent="0" algn="ctr">
              <a:buNone/>
            </a:pPr>
            <a:r>
              <a:rPr lang="en-US" sz="6600" b="1" dirty="0">
                <a:solidFill>
                  <a:srgbClr val="C00000"/>
                </a:solidFill>
                <a:effectLst>
                  <a:outerShdw blurRad="38100" dist="38100" dir="2700000" algn="tl">
                    <a:srgbClr val="000000">
                      <a:alpha val="43137"/>
                    </a:srgbClr>
                  </a:outerShdw>
                </a:effectLst>
                <a:latin typeface="Calibri" panose="020F0502020204030204" pitchFamily="34" charset="0"/>
              </a:rPr>
              <a:t>Repent</a:t>
            </a:r>
          </a:p>
          <a:p>
            <a:pPr marL="45720" indent="0">
              <a:buNone/>
            </a:pPr>
            <a:r>
              <a:rPr lang="en-US" sz="5400" dirty="0">
                <a:solidFill>
                  <a:srgbClr val="000000"/>
                </a:solidFill>
                <a:effectLst>
                  <a:outerShdw blurRad="38100" dist="38100" dir="2700000" algn="tl">
                    <a:srgbClr val="000000">
                      <a:alpha val="43137"/>
                    </a:srgbClr>
                  </a:outerShdw>
                </a:effectLst>
                <a:latin typeface="Calibri" panose="020F0502020204030204" pitchFamily="34" charset="0"/>
              </a:rPr>
              <a:t>Greek </a:t>
            </a:r>
            <a:r>
              <a:rPr lang="en-US" sz="5400" b="1" dirty="0" err="1">
                <a:solidFill>
                  <a:srgbClr val="000000"/>
                </a:solidFill>
                <a:effectLst>
                  <a:outerShdw blurRad="38100" dist="38100" dir="2700000" algn="tl">
                    <a:srgbClr val="000000">
                      <a:alpha val="43137"/>
                    </a:srgbClr>
                  </a:outerShdw>
                </a:effectLst>
                <a:latin typeface="Calibri" panose="020F0502020204030204" pitchFamily="34" charset="0"/>
              </a:rPr>
              <a:t>Metanoeo</a:t>
            </a:r>
            <a:r>
              <a:rPr lang="en-US" sz="5400" dirty="0">
                <a:solidFill>
                  <a:srgbClr val="000000"/>
                </a:solidFill>
                <a:effectLst>
                  <a:outerShdw blurRad="38100" dist="38100" dir="2700000" algn="tl">
                    <a:srgbClr val="000000">
                      <a:alpha val="43137"/>
                    </a:srgbClr>
                  </a:outerShdw>
                </a:effectLst>
                <a:latin typeface="Calibri" panose="020F0502020204030204" pitchFamily="34" charset="0"/>
              </a:rPr>
              <a:t> (met-an-o-eh-o):            To perceive afterwards. To change one’s mind or purpose.  </a:t>
            </a:r>
          </a:p>
          <a:p>
            <a:pPr marL="960120" indent="-914400">
              <a:buAutoNum type="arabicParenR"/>
            </a:pPr>
            <a:r>
              <a:rPr lang="en-US" sz="5400" dirty="0">
                <a:solidFill>
                  <a:srgbClr val="000000"/>
                </a:solidFill>
                <a:effectLst>
                  <a:outerShdw blurRad="38100" dist="38100" dir="2700000" algn="tl">
                    <a:srgbClr val="000000">
                      <a:alpha val="43137"/>
                    </a:srgbClr>
                  </a:outerShdw>
                </a:effectLst>
                <a:latin typeface="Calibri" panose="020F0502020204030204" pitchFamily="34" charset="0"/>
              </a:rPr>
              <a:t>New knowledge</a:t>
            </a:r>
          </a:p>
          <a:p>
            <a:pPr marL="960120" indent="-914400">
              <a:buAutoNum type="arabicParenR"/>
            </a:pPr>
            <a:r>
              <a:rPr lang="en-US" sz="5400" dirty="0">
                <a:solidFill>
                  <a:srgbClr val="000000"/>
                </a:solidFill>
                <a:effectLst>
                  <a:outerShdw blurRad="38100" dist="38100" dir="2700000" algn="tl">
                    <a:srgbClr val="000000">
                      <a:alpha val="43137"/>
                    </a:srgbClr>
                  </a:outerShdw>
                </a:effectLst>
                <a:latin typeface="Calibri" panose="020F0502020204030204" pitchFamily="34" charset="0"/>
              </a:rPr>
              <a:t>Regret for the previous course displeasure with self</a:t>
            </a:r>
          </a:p>
          <a:p>
            <a:pPr marL="960120" indent="-914400">
              <a:buAutoNum type="arabicParenR"/>
            </a:pPr>
            <a:r>
              <a:rPr lang="en-US" sz="5400" dirty="0">
                <a:solidFill>
                  <a:srgbClr val="000000"/>
                </a:solidFill>
                <a:effectLst>
                  <a:outerShdw blurRad="38100" dist="38100" dir="2700000" algn="tl">
                    <a:srgbClr val="000000">
                      <a:alpha val="43137"/>
                    </a:srgbClr>
                  </a:outerShdw>
                </a:effectLst>
                <a:latin typeface="Calibri" panose="020F0502020204030204" pitchFamily="34" charset="0"/>
              </a:rPr>
              <a:t>A change of action</a:t>
            </a:r>
            <a:endParaRPr lang="en-US" sz="5400" dirty="0">
              <a:solidFill>
                <a:srgbClr val="000000"/>
              </a:solidFill>
              <a:effectLst>
                <a:outerShdw blurRad="38100" dist="38100" dir="2700000" algn="tl">
                  <a:srgbClr val="000000">
                    <a:alpha val="43137"/>
                  </a:srgbClr>
                </a:outerShdw>
              </a:effectLst>
              <a:latin typeface="Helvetica Neue"/>
            </a:endParaRPr>
          </a:p>
        </p:txBody>
      </p:sp>
    </p:spTree>
    <p:extLst>
      <p:ext uri="{BB962C8B-B14F-4D97-AF65-F5344CB8AC3E}">
        <p14:creationId xmlns:p14="http://schemas.microsoft.com/office/powerpoint/2010/main" val="1028035134"/>
      </p:ext>
    </p:extLst>
  </p:cSld>
  <p:clrMapOvr>
    <a:overrideClrMapping bg1="lt1" tx1="dk1" bg2="lt2" tx2="dk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8389"/>
            <a:ext cx="12192000" cy="9105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2 Corinthians 7:9-10 NASB </a:t>
            </a:r>
            <a:endParaRPr lang="en-US" sz="6600" i="1" dirty="0">
              <a:solidFill>
                <a:srgbClr val="A31D6A"/>
              </a:solidFill>
              <a:effectLst>
                <a:outerShdw blurRad="38100" dist="38100" dir="2700000" algn="tl">
                  <a:srgbClr val="000000">
                    <a:alpha val="43137"/>
                  </a:srgbClr>
                </a:outerShdw>
              </a:effectLst>
            </a:endParaRPr>
          </a:p>
        </p:txBody>
      </p:sp>
      <p:sp>
        <p:nvSpPr>
          <p:cNvPr id="3" name="Content Placeholder 2"/>
          <p:cNvSpPr>
            <a:spLocks noGrp="1"/>
          </p:cNvSpPr>
          <p:nvPr>
            <p:ph sz="quarter" idx="13"/>
          </p:nvPr>
        </p:nvSpPr>
        <p:spPr>
          <a:xfrm>
            <a:off x="0" y="752476"/>
            <a:ext cx="12192000" cy="6105526"/>
          </a:xfrm>
        </p:spPr>
        <p:txBody>
          <a:bodyPr>
            <a:noAutofit/>
          </a:bodyPr>
          <a:lstStyle/>
          <a:p>
            <a:r>
              <a:rPr lang="en-US" sz="6000" b="1" i="1" baseline="30000" dirty="0">
                <a:latin typeface="Trebuchet MS" panose="020B0603020202020204" pitchFamily="34" charset="0"/>
              </a:rPr>
              <a:t>9 </a:t>
            </a:r>
            <a:r>
              <a:rPr lang="en-US" sz="6000" i="1" dirty="0">
                <a:latin typeface="Trebuchet MS" panose="020B0603020202020204" pitchFamily="34" charset="0"/>
              </a:rPr>
              <a:t>I now rejoice, not that you were made sorrowful, but that you were made sorrowful to the point of repentance; for you were made sorrowful according to the will of God, so that you might not suffer loss in anything through us. </a:t>
            </a:r>
            <a:endParaRPr lang="en-US" sz="6000" dirty="0">
              <a:latin typeface="Trebuchet MS" panose="020B0603020202020204" pitchFamily="34" charset="0"/>
            </a:endParaRPr>
          </a:p>
        </p:txBody>
      </p:sp>
    </p:spTree>
    <p:extLst>
      <p:ext uri="{BB962C8B-B14F-4D97-AF65-F5344CB8AC3E}">
        <p14:creationId xmlns:p14="http://schemas.microsoft.com/office/powerpoint/2010/main" val="314122884"/>
      </p:ext>
    </p:extLst>
  </p:cSld>
  <p:clrMapOvr>
    <a:overrideClrMapping bg1="lt1" tx1="dk1" bg2="lt2" tx2="dk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0FF3744B-76C4-A723-1AE6-993B5DDB98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2165F4-24DD-38D1-A0C0-93113423C7F5}"/>
              </a:ext>
            </a:extLst>
          </p:cNvPr>
          <p:cNvSpPr>
            <a:spLocks noGrp="1"/>
          </p:cNvSpPr>
          <p:nvPr>
            <p:ph type="title"/>
          </p:nvPr>
        </p:nvSpPr>
        <p:spPr>
          <a:xfrm>
            <a:off x="0" y="-8389"/>
            <a:ext cx="12192000" cy="9105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2 Corinthians 7:9-10 NASB </a:t>
            </a:r>
            <a:endParaRPr lang="en-US" sz="66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F21AE1E8-73B4-FE44-6CF3-A169A2B84220}"/>
              </a:ext>
            </a:extLst>
          </p:cNvPr>
          <p:cNvSpPr>
            <a:spLocks noGrp="1"/>
          </p:cNvSpPr>
          <p:nvPr>
            <p:ph sz="quarter" idx="13"/>
          </p:nvPr>
        </p:nvSpPr>
        <p:spPr>
          <a:xfrm>
            <a:off x="0" y="902202"/>
            <a:ext cx="12192000" cy="5955799"/>
          </a:xfrm>
        </p:spPr>
        <p:txBody>
          <a:bodyPr>
            <a:noAutofit/>
          </a:bodyPr>
          <a:lstStyle/>
          <a:p>
            <a:pPr marL="0" indent="0">
              <a:buNone/>
            </a:pPr>
            <a:r>
              <a:rPr lang="en-US" sz="6000" b="1" i="1" baseline="30000" dirty="0">
                <a:latin typeface="Trebuchet MS" panose="020B0603020202020204" pitchFamily="34" charset="0"/>
              </a:rPr>
              <a:t>10 </a:t>
            </a:r>
            <a:r>
              <a:rPr lang="en-US" sz="6000" i="1" dirty="0">
                <a:latin typeface="Trebuchet MS" panose="020B0603020202020204" pitchFamily="34" charset="0"/>
              </a:rPr>
              <a:t>For the sorrow that is according to the will of God produce a repentance without regret, leading to salvation, but the sorrow of the world produces death.</a:t>
            </a:r>
            <a:endParaRPr lang="en-US" sz="6000" dirty="0">
              <a:latin typeface="Trebuchet MS" panose="020B0603020202020204" pitchFamily="34" charset="0"/>
            </a:endParaRPr>
          </a:p>
        </p:txBody>
      </p:sp>
    </p:spTree>
    <p:extLst>
      <p:ext uri="{BB962C8B-B14F-4D97-AF65-F5344CB8AC3E}">
        <p14:creationId xmlns:p14="http://schemas.microsoft.com/office/powerpoint/2010/main" val="341722096"/>
      </p:ext>
    </p:extLst>
  </p:cSld>
  <p:clrMapOvr>
    <a:overrideClrMapping bg1="lt1" tx1="dk1" bg2="lt2" tx2="dk2" accent1="accent1" accent2="accent2" accent3="accent3" accent4="accent4" accent5="accent5" accent6="accent6" hlink="hlink" folHlink="folHlink"/>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0" y="3809"/>
            <a:ext cx="12192000" cy="1243965"/>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Acts 17:30-31 NASB </a:t>
            </a:r>
          </a:p>
        </p:txBody>
      </p:sp>
      <p:sp>
        <p:nvSpPr>
          <p:cNvPr id="3" name="Content Placeholder 2"/>
          <p:cNvSpPr>
            <a:spLocks noGrp="1"/>
          </p:cNvSpPr>
          <p:nvPr>
            <p:ph sz="quarter" idx="13"/>
          </p:nvPr>
        </p:nvSpPr>
        <p:spPr>
          <a:xfrm>
            <a:off x="0" y="1028700"/>
            <a:ext cx="12192000" cy="5829300"/>
          </a:xfrm>
        </p:spPr>
        <p:txBody>
          <a:bodyPr>
            <a:noAutofit/>
          </a:bodyPr>
          <a:lstStyle/>
          <a:p>
            <a:pPr marL="0" indent="0">
              <a:buNone/>
            </a:pPr>
            <a:r>
              <a:rPr lang="en-US" sz="6600" b="1" i="1" baseline="30000" dirty="0">
                <a:latin typeface="Trebuchet MS" panose="020B0603020202020204" pitchFamily="34" charset="0"/>
              </a:rPr>
              <a:t>30 </a:t>
            </a:r>
            <a:r>
              <a:rPr lang="en-US" sz="6600" i="1" dirty="0">
                <a:latin typeface="Trebuchet MS" panose="020B0603020202020204" pitchFamily="34" charset="0"/>
              </a:rPr>
              <a:t>Therefore having overlooked the times of ignorance, God is now declaring to men that all people everywhere should repent, </a:t>
            </a:r>
            <a:endParaRPr lang="en-US" sz="6600" dirty="0">
              <a:latin typeface="Trebuchet MS" panose="020B0603020202020204" pitchFamily="34" charset="0"/>
            </a:endParaRPr>
          </a:p>
        </p:txBody>
      </p:sp>
    </p:spTree>
    <p:extLst>
      <p:ext uri="{BB962C8B-B14F-4D97-AF65-F5344CB8AC3E}">
        <p14:creationId xmlns:p14="http://schemas.microsoft.com/office/powerpoint/2010/main" val="234600209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445F1DB8-F1B1-84B2-4902-9E389E7E08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9A59CA-1DF0-1127-CE77-00894B61E49A}"/>
              </a:ext>
            </a:extLst>
          </p:cNvPr>
          <p:cNvSpPr>
            <a:spLocks noGrp="1"/>
          </p:cNvSpPr>
          <p:nvPr>
            <p:ph type="title"/>
          </p:nvPr>
        </p:nvSpPr>
        <p:spPr>
          <a:xfrm>
            <a:off x="0" y="3809"/>
            <a:ext cx="12192000" cy="1243965"/>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Acts 17:30-31 NASB </a:t>
            </a:r>
          </a:p>
        </p:txBody>
      </p:sp>
      <p:sp>
        <p:nvSpPr>
          <p:cNvPr id="3" name="Content Placeholder 2">
            <a:extLst>
              <a:ext uri="{FF2B5EF4-FFF2-40B4-BE49-F238E27FC236}">
                <a16:creationId xmlns:a16="http://schemas.microsoft.com/office/drawing/2014/main" id="{B996304A-323D-6C1B-A292-42102BF6FE43}"/>
              </a:ext>
            </a:extLst>
          </p:cNvPr>
          <p:cNvSpPr>
            <a:spLocks noGrp="1"/>
          </p:cNvSpPr>
          <p:nvPr>
            <p:ph sz="quarter" idx="13"/>
          </p:nvPr>
        </p:nvSpPr>
        <p:spPr>
          <a:xfrm>
            <a:off x="0" y="971550"/>
            <a:ext cx="12192000" cy="5886450"/>
          </a:xfrm>
        </p:spPr>
        <p:txBody>
          <a:bodyPr>
            <a:noAutofit/>
          </a:bodyPr>
          <a:lstStyle/>
          <a:p>
            <a:r>
              <a:rPr lang="en-US" sz="6600" b="1" i="1" baseline="30000" dirty="0">
                <a:latin typeface="Trebuchet MS" panose="020B0603020202020204" pitchFamily="34" charset="0"/>
              </a:rPr>
              <a:t>31 </a:t>
            </a:r>
            <a:r>
              <a:rPr lang="en-US" sz="6600" i="1" dirty="0">
                <a:latin typeface="Trebuchet MS" panose="020B0603020202020204" pitchFamily="34" charset="0"/>
              </a:rPr>
              <a:t>because He has fixed a day in which He will judge the world in righteousness through a Man whom He has appointed, having furnished proof to all men by raising Him from the dead.”</a:t>
            </a:r>
            <a:endParaRPr lang="en-US" sz="6600" dirty="0">
              <a:latin typeface="Trebuchet MS" panose="020B0603020202020204" pitchFamily="34" charset="0"/>
            </a:endParaRPr>
          </a:p>
        </p:txBody>
      </p:sp>
    </p:spTree>
    <p:extLst>
      <p:ext uri="{BB962C8B-B14F-4D97-AF65-F5344CB8AC3E}">
        <p14:creationId xmlns:p14="http://schemas.microsoft.com/office/powerpoint/2010/main" val="145900215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694AEB10-DF97-961F-64AC-128EAC4ACD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F1A564-5F9C-477B-3D88-4033A7498062}"/>
              </a:ext>
            </a:extLst>
          </p:cNvPr>
          <p:cNvSpPr>
            <a:spLocks noGrp="1"/>
          </p:cNvSpPr>
          <p:nvPr>
            <p:ph type="title"/>
          </p:nvPr>
        </p:nvSpPr>
        <p:spPr>
          <a:xfrm>
            <a:off x="0" y="3809"/>
            <a:ext cx="12192000" cy="1320165"/>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Matthew 12:41 NASB </a:t>
            </a:r>
          </a:p>
        </p:txBody>
      </p:sp>
      <p:sp>
        <p:nvSpPr>
          <p:cNvPr id="3" name="Content Placeholder 2">
            <a:extLst>
              <a:ext uri="{FF2B5EF4-FFF2-40B4-BE49-F238E27FC236}">
                <a16:creationId xmlns:a16="http://schemas.microsoft.com/office/drawing/2014/main" id="{5C34A85A-8C9E-4359-83AB-9FF55521F8BE}"/>
              </a:ext>
            </a:extLst>
          </p:cNvPr>
          <p:cNvSpPr>
            <a:spLocks noGrp="1"/>
          </p:cNvSpPr>
          <p:nvPr>
            <p:ph sz="quarter" idx="13"/>
          </p:nvPr>
        </p:nvSpPr>
        <p:spPr>
          <a:xfrm>
            <a:off x="0" y="1057275"/>
            <a:ext cx="12192000" cy="5800725"/>
          </a:xfrm>
        </p:spPr>
        <p:txBody>
          <a:bodyPr>
            <a:noAutofit/>
          </a:bodyPr>
          <a:lstStyle/>
          <a:p>
            <a:pPr marL="45720" indent="0">
              <a:buNone/>
            </a:pPr>
            <a:r>
              <a:rPr lang="en-US" sz="6000" dirty="0">
                <a:latin typeface="Trebuchet MS" panose="020B0603020202020204" pitchFamily="34" charset="0"/>
              </a:rPr>
              <a:t>The men of Nineveh will stand up with this generation at the judgment, and will condemn it because they repented at the preaching of Jonah; and behold, something greater than Jonah is here.</a:t>
            </a:r>
            <a:endParaRPr lang="en-US" sz="6000" dirty="0"/>
          </a:p>
        </p:txBody>
      </p:sp>
    </p:spTree>
    <p:extLst>
      <p:ext uri="{BB962C8B-B14F-4D97-AF65-F5344CB8AC3E}">
        <p14:creationId xmlns:p14="http://schemas.microsoft.com/office/powerpoint/2010/main" val="1936329889"/>
      </p:ext>
    </p:extLst>
  </p:cSld>
  <p:clrMapOvr>
    <a:overrideClrMapping bg1="lt1" tx1="dk1" bg2="lt2" tx2="dk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A4C04944-6D0C-1472-D81B-4A5DA73FFE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C02E9B-7078-B6A7-E5F6-3ECC71C76D87}"/>
              </a:ext>
            </a:extLst>
          </p:cNvPr>
          <p:cNvSpPr>
            <a:spLocks noGrp="1"/>
          </p:cNvSpPr>
          <p:nvPr>
            <p:ph type="title"/>
          </p:nvPr>
        </p:nvSpPr>
        <p:spPr>
          <a:xfrm>
            <a:off x="0" y="-8389"/>
            <a:ext cx="12192000" cy="1084714"/>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Jonah 3:7-9 NASB </a:t>
            </a:r>
            <a:endParaRPr lang="en-US" sz="66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3999ACE4-A0B8-4F8C-33B6-E2D1F339F055}"/>
              </a:ext>
            </a:extLst>
          </p:cNvPr>
          <p:cNvSpPr>
            <a:spLocks noGrp="1"/>
          </p:cNvSpPr>
          <p:nvPr>
            <p:ph sz="quarter" idx="13"/>
          </p:nvPr>
        </p:nvSpPr>
        <p:spPr>
          <a:xfrm>
            <a:off x="0" y="952500"/>
            <a:ext cx="12192000" cy="5905501"/>
          </a:xfrm>
        </p:spPr>
        <p:txBody>
          <a:bodyPr>
            <a:noAutofit/>
          </a:bodyPr>
          <a:lstStyle/>
          <a:p>
            <a:r>
              <a:rPr lang="en-US" sz="5900" b="1" i="1" baseline="30000" dirty="0">
                <a:latin typeface="Trebuchet MS" panose="020B0603020202020204" pitchFamily="34" charset="0"/>
              </a:rPr>
              <a:t>7 </a:t>
            </a:r>
            <a:r>
              <a:rPr lang="en-US" sz="5900" i="1" dirty="0">
                <a:latin typeface="Trebuchet MS" panose="020B0603020202020204" pitchFamily="34" charset="0"/>
              </a:rPr>
              <a:t>He issued a proclamation and it said, “In Nineveh by the decree of the king and his nobles: Do not let man, beast, herd, or flock taste a thing. Do not let them eat or drink water. </a:t>
            </a:r>
            <a:r>
              <a:rPr lang="en-US" sz="5900" b="1" i="1" baseline="30000" dirty="0">
                <a:latin typeface="Trebuchet MS" panose="020B0603020202020204" pitchFamily="34" charset="0"/>
              </a:rPr>
              <a:t>8 </a:t>
            </a:r>
            <a:r>
              <a:rPr lang="en-US" sz="5900" i="1" dirty="0">
                <a:latin typeface="Trebuchet MS" panose="020B0603020202020204" pitchFamily="34" charset="0"/>
              </a:rPr>
              <a:t>But both man and beast must be covered with sackcloth; </a:t>
            </a:r>
            <a:endParaRPr lang="en-US" sz="5900" dirty="0">
              <a:latin typeface="Trebuchet MS" panose="020B0603020202020204" pitchFamily="34" charset="0"/>
            </a:endParaRPr>
          </a:p>
        </p:txBody>
      </p:sp>
    </p:spTree>
    <p:extLst>
      <p:ext uri="{BB962C8B-B14F-4D97-AF65-F5344CB8AC3E}">
        <p14:creationId xmlns:p14="http://schemas.microsoft.com/office/powerpoint/2010/main" val="2573810386"/>
      </p:ext>
    </p:extLst>
  </p:cSld>
  <p:clrMapOvr>
    <a:overrideClrMapping bg1="lt1" tx1="dk1" bg2="lt2" tx2="dk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FCB5F1A8-1DE7-7362-2BE2-4E383E56B5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B05A3A-0EE1-75CF-6DFA-59232CBF293F}"/>
              </a:ext>
            </a:extLst>
          </p:cNvPr>
          <p:cNvSpPr>
            <a:spLocks noGrp="1"/>
          </p:cNvSpPr>
          <p:nvPr>
            <p:ph type="title"/>
          </p:nvPr>
        </p:nvSpPr>
        <p:spPr>
          <a:xfrm>
            <a:off x="0" y="-8389"/>
            <a:ext cx="12192000" cy="1084714"/>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Jonah 3:7-9 NASB </a:t>
            </a:r>
            <a:endParaRPr lang="en-US" sz="66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DFAFCFC7-5F22-12AB-AA89-97D61649364C}"/>
              </a:ext>
            </a:extLst>
          </p:cNvPr>
          <p:cNvSpPr>
            <a:spLocks noGrp="1"/>
          </p:cNvSpPr>
          <p:nvPr>
            <p:ph sz="quarter" idx="13"/>
          </p:nvPr>
        </p:nvSpPr>
        <p:spPr>
          <a:xfrm>
            <a:off x="0" y="952500"/>
            <a:ext cx="12192000" cy="5905501"/>
          </a:xfrm>
        </p:spPr>
        <p:txBody>
          <a:bodyPr>
            <a:noAutofit/>
          </a:bodyPr>
          <a:lstStyle/>
          <a:p>
            <a:pPr marL="0" indent="0">
              <a:buNone/>
            </a:pPr>
            <a:r>
              <a:rPr lang="en-US" sz="5900" i="1" dirty="0">
                <a:latin typeface="Trebuchet MS" panose="020B0603020202020204" pitchFamily="34" charset="0"/>
              </a:rPr>
              <a:t>and let men call on God earnestly that each may turn from his wicked way and from the violence which is in his hands.             </a:t>
            </a:r>
          </a:p>
          <a:p>
            <a:pPr marL="0" indent="0">
              <a:buNone/>
            </a:pPr>
            <a:r>
              <a:rPr lang="en-US" sz="5900" b="1" i="1" baseline="30000" dirty="0">
                <a:latin typeface="Trebuchet MS" panose="020B0603020202020204" pitchFamily="34" charset="0"/>
              </a:rPr>
              <a:t>9 </a:t>
            </a:r>
            <a:r>
              <a:rPr lang="en-US" sz="5900" i="1" dirty="0">
                <a:latin typeface="Trebuchet MS" panose="020B0603020202020204" pitchFamily="34" charset="0"/>
              </a:rPr>
              <a:t>Who knows, God may turn and relent and withdraw His burning anger so that we will not perish.”</a:t>
            </a:r>
            <a:endParaRPr lang="en-US" sz="5900" dirty="0">
              <a:latin typeface="Trebuchet MS" panose="020B0603020202020204" pitchFamily="34" charset="0"/>
            </a:endParaRPr>
          </a:p>
        </p:txBody>
      </p:sp>
    </p:spTree>
    <p:extLst>
      <p:ext uri="{BB962C8B-B14F-4D97-AF65-F5344CB8AC3E}">
        <p14:creationId xmlns:p14="http://schemas.microsoft.com/office/powerpoint/2010/main" val="1561626748"/>
      </p:ext>
    </p:extLst>
  </p:cSld>
  <p:clrMapOvr>
    <a:overrideClrMapping bg1="lt1" tx1="dk1" bg2="lt2" tx2="dk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D7917AF8-EBAD-6631-EE68-D0AD65CFF1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A08811-05EA-0D0E-B3C3-884756E55D3A}"/>
              </a:ext>
            </a:extLst>
          </p:cNvPr>
          <p:cNvSpPr>
            <a:spLocks noGrp="1"/>
          </p:cNvSpPr>
          <p:nvPr>
            <p:ph type="title"/>
          </p:nvPr>
        </p:nvSpPr>
        <p:spPr>
          <a:xfrm>
            <a:off x="0" y="3810"/>
            <a:ext cx="12192000" cy="1091565"/>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Ezekiel 18:30-32 NASB </a:t>
            </a:r>
          </a:p>
        </p:txBody>
      </p:sp>
      <p:sp>
        <p:nvSpPr>
          <p:cNvPr id="3" name="Content Placeholder 2">
            <a:extLst>
              <a:ext uri="{FF2B5EF4-FFF2-40B4-BE49-F238E27FC236}">
                <a16:creationId xmlns:a16="http://schemas.microsoft.com/office/drawing/2014/main" id="{E1EA023E-C4C7-5717-98DC-8A79B6C9D4EC}"/>
              </a:ext>
            </a:extLst>
          </p:cNvPr>
          <p:cNvSpPr>
            <a:spLocks noGrp="1"/>
          </p:cNvSpPr>
          <p:nvPr>
            <p:ph sz="quarter" idx="13"/>
          </p:nvPr>
        </p:nvSpPr>
        <p:spPr>
          <a:xfrm>
            <a:off x="0" y="1095375"/>
            <a:ext cx="12192000" cy="5762625"/>
          </a:xfrm>
        </p:spPr>
        <p:txBody>
          <a:bodyPr>
            <a:noAutofit/>
          </a:bodyPr>
          <a:lstStyle/>
          <a:p>
            <a:r>
              <a:rPr lang="en-US" sz="6100" b="1" i="1" baseline="30000" dirty="0">
                <a:latin typeface="Trebuchet MS" panose="020B0603020202020204" pitchFamily="34" charset="0"/>
              </a:rPr>
              <a:t>30 </a:t>
            </a:r>
            <a:r>
              <a:rPr lang="en-US" sz="6100" i="1" dirty="0">
                <a:latin typeface="Trebuchet MS" panose="020B0603020202020204" pitchFamily="34" charset="0"/>
              </a:rPr>
              <a:t>“Therefore I will judge you, O house of Israel, each according to his conduct,” declares the Lord God. “Repent and turn away from all your transgressions, so that iniquity may not become a stumbling block to you. </a:t>
            </a:r>
            <a:endParaRPr lang="en-US" sz="6100" dirty="0">
              <a:latin typeface="Trebuchet MS" panose="020B0603020202020204" pitchFamily="34" charset="0"/>
            </a:endParaRPr>
          </a:p>
        </p:txBody>
      </p:sp>
    </p:spTree>
    <p:extLst>
      <p:ext uri="{BB962C8B-B14F-4D97-AF65-F5344CB8AC3E}">
        <p14:creationId xmlns:p14="http://schemas.microsoft.com/office/powerpoint/2010/main" val="4450670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D89A1167-6E41-7612-CCC2-9428BF3589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836166-068B-58EE-2986-05F25FECB20A}"/>
              </a:ext>
            </a:extLst>
          </p:cNvPr>
          <p:cNvSpPr>
            <a:spLocks noGrp="1"/>
          </p:cNvSpPr>
          <p:nvPr>
            <p:ph type="title"/>
          </p:nvPr>
        </p:nvSpPr>
        <p:spPr>
          <a:xfrm>
            <a:off x="0" y="3810"/>
            <a:ext cx="12192000" cy="1091565"/>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Ezekiel 18:30-32 NASB </a:t>
            </a:r>
          </a:p>
        </p:txBody>
      </p:sp>
      <p:sp>
        <p:nvSpPr>
          <p:cNvPr id="3" name="Content Placeholder 2">
            <a:extLst>
              <a:ext uri="{FF2B5EF4-FFF2-40B4-BE49-F238E27FC236}">
                <a16:creationId xmlns:a16="http://schemas.microsoft.com/office/drawing/2014/main" id="{B0044484-21DB-2366-2F66-D47A6750BB69}"/>
              </a:ext>
            </a:extLst>
          </p:cNvPr>
          <p:cNvSpPr>
            <a:spLocks noGrp="1"/>
          </p:cNvSpPr>
          <p:nvPr>
            <p:ph sz="quarter" idx="13"/>
          </p:nvPr>
        </p:nvSpPr>
        <p:spPr>
          <a:xfrm>
            <a:off x="0" y="1466850"/>
            <a:ext cx="12192000" cy="5391150"/>
          </a:xfrm>
        </p:spPr>
        <p:txBody>
          <a:bodyPr>
            <a:noAutofit/>
          </a:bodyPr>
          <a:lstStyle/>
          <a:p>
            <a:r>
              <a:rPr lang="en-US" sz="6100" b="1" i="1" baseline="30000" dirty="0">
                <a:latin typeface="Trebuchet MS" panose="020B0603020202020204" pitchFamily="34" charset="0"/>
              </a:rPr>
              <a:t>31 </a:t>
            </a:r>
            <a:r>
              <a:rPr lang="en-US" sz="6100" i="1" dirty="0">
                <a:latin typeface="Trebuchet MS" panose="020B0603020202020204" pitchFamily="34" charset="0"/>
              </a:rPr>
              <a:t>Cast away from you all your transgressions which you have committed and make yourselves a new heart and a new spirit! </a:t>
            </a:r>
          </a:p>
          <a:p>
            <a:pPr marL="0" indent="0">
              <a:buNone/>
            </a:pPr>
            <a:r>
              <a:rPr lang="en-US" sz="6100" i="1" dirty="0">
                <a:latin typeface="Trebuchet MS" panose="020B0603020202020204" pitchFamily="34" charset="0"/>
              </a:rPr>
              <a:t>For why will you die, O house of Israel? </a:t>
            </a:r>
            <a:endParaRPr lang="en-US" sz="6100" dirty="0">
              <a:latin typeface="Trebuchet MS" panose="020B0603020202020204" pitchFamily="34" charset="0"/>
            </a:endParaRPr>
          </a:p>
        </p:txBody>
      </p:sp>
    </p:spTree>
    <p:extLst>
      <p:ext uri="{BB962C8B-B14F-4D97-AF65-F5344CB8AC3E}">
        <p14:creationId xmlns:p14="http://schemas.microsoft.com/office/powerpoint/2010/main" val="147471157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94E91134-C3E2-AFD2-5684-0E0EEA29EEC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90A38F-FDAF-4D46-6608-2CC334433E88}"/>
              </a:ext>
            </a:extLst>
          </p:cNvPr>
          <p:cNvSpPr>
            <a:spLocks noGrp="1"/>
          </p:cNvSpPr>
          <p:nvPr>
            <p:ph type="title"/>
          </p:nvPr>
        </p:nvSpPr>
        <p:spPr>
          <a:xfrm>
            <a:off x="0" y="3810"/>
            <a:ext cx="12192000" cy="1091565"/>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Ezekiel 18:30-32 NASB </a:t>
            </a:r>
          </a:p>
        </p:txBody>
      </p:sp>
      <p:sp>
        <p:nvSpPr>
          <p:cNvPr id="3" name="Content Placeholder 2">
            <a:extLst>
              <a:ext uri="{FF2B5EF4-FFF2-40B4-BE49-F238E27FC236}">
                <a16:creationId xmlns:a16="http://schemas.microsoft.com/office/drawing/2014/main" id="{616CA9AE-82BE-5C99-A79F-B81E40090259}"/>
              </a:ext>
            </a:extLst>
          </p:cNvPr>
          <p:cNvSpPr>
            <a:spLocks noGrp="1"/>
          </p:cNvSpPr>
          <p:nvPr>
            <p:ph sz="quarter" idx="13"/>
          </p:nvPr>
        </p:nvSpPr>
        <p:spPr>
          <a:xfrm>
            <a:off x="0" y="885825"/>
            <a:ext cx="12192000" cy="5972175"/>
          </a:xfrm>
        </p:spPr>
        <p:txBody>
          <a:bodyPr>
            <a:noAutofit/>
          </a:bodyPr>
          <a:lstStyle/>
          <a:p>
            <a:r>
              <a:rPr lang="en-US" sz="6100" b="1" i="1" baseline="30000" dirty="0">
                <a:latin typeface="Trebuchet MS" panose="020B0603020202020204" pitchFamily="34" charset="0"/>
              </a:rPr>
              <a:t>32 </a:t>
            </a:r>
            <a:r>
              <a:rPr lang="en-US" sz="6100" i="1" dirty="0">
                <a:latin typeface="Trebuchet MS" panose="020B0603020202020204" pitchFamily="34" charset="0"/>
              </a:rPr>
              <a:t>For I have no pleasure in the death of anyone who dies,” declares the Lord God. “Therefore, repent and live.”</a:t>
            </a:r>
            <a:endParaRPr lang="en-US" sz="6100" dirty="0">
              <a:latin typeface="Trebuchet MS" panose="020B0603020202020204" pitchFamily="34" charset="0"/>
            </a:endParaRPr>
          </a:p>
        </p:txBody>
      </p:sp>
    </p:spTree>
    <p:extLst>
      <p:ext uri="{BB962C8B-B14F-4D97-AF65-F5344CB8AC3E}">
        <p14:creationId xmlns:p14="http://schemas.microsoft.com/office/powerpoint/2010/main" val="1687423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62854D5A-CDBB-FE3B-6585-A0B642B0D45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C50CE7-FA14-0D21-2EA4-1E21B53AB88F}"/>
              </a:ext>
            </a:extLst>
          </p:cNvPr>
          <p:cNvSpPr>
            <a:spLocks noGrp="1"/>
          </p:cNvSpPr>
          <p:nvPr>
            <p:ph type="title"/>
          </p:nvPr>
        </p:nvSpPr>
        <p:spPr>
          <a:xfrm>
            <a:off x="0" y="3810"/>
            <a:ext cx="12192000" cy="1091565"/>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Acts 8:21-23 NASB </a:t>
            </a:r>
          </a:p>
        </p:txBody>
      </p:sp>
      <p:sp>
        <p:nvSpPr>
          <p:cNvPr id="3" name="Content Placeholder 2">
            <a:extLst>
              <a:ext uri="{FF2B5EF4-FFF2-40B4-BE49-F238E27FC236}">
                <a16:creationId xmlns:a16="http://schemas.microsoft.com/office/drawing/2014/main" id="{760CAAC7-B96D-5A34-2E80-FF306DEA9535}"/>
              </a:ext>
            </a:extLst>
          </p:cNvPr>
          <p:cNvSpPr>
            <a:spLocks noGrp="1"/>
          </p:cNvSpPr>
          <p:nvPr>
            <p:ph sz="quarter" idx="13"/>
          </p:nvPr>
        </p:nvSpPr>
        <p:spPr>
          <a:xfrm>
            <a:off x="0" y="942975"/>
            <a:ext cx="12192000" cy="5915025"/>
          </a:xfrm>
        </p:spPr>
        <p:txBody>
          <a:bodyPr>
            <a:noAutofit/>
          </a:bodyPr>
          <a:lstStyle/>
          <a:p>
            <a:pPr marL="0" indent="0">
              <a:buNone/>
            </a:pPr>
            <a:r>
              <a:rPr lang="en-US" sz="5700" b="1" i="1" baseline="30000" dirty="0">
                <a:latin typeface="Trebuchet MS" panose="020B0603020202020204" pitchFamily="34" charset="0"/>
              </a:rPr>
              <a:t>21 </a:t>
            </a:r>
            <a:r>
              <a:rPr lang="en-US" sz="5700" i="1" dirty="0">
                <a:latin typeface="Trebuchet MS" panose="020B0603020202020204" pitchFamily="34" charset="0"/>
              </a:rPr>
              <a:t>You have no part or portion in this matter, for your heart is not right before God.       </a:t>
            </a:r>
          </a:p>
          <a:p>
            <a:r>
              <a:rPr lang="en-US" sz="5700" b="1" i="1" baseline="30000" dirty="0">
                <a:latin typeface="Trebuchet MS" panose="020B0603020202020204" pitchFamily="34" charset="0"/>
              </a:rPr>
              <a:t>22 </a:t>
            </a:r>
            <a:r>
              <a:rPr lang="en-US" sz="5700" i="1" dirty="0">
                <a:latin typeface="Trebuchet MS" panose="020B0603020202020204" pitchFamily="34" charset="0"/>
              </a:rPr>
              <a:t>Therefore repent of this wickedness of yours, and pray the Lord that, if possible, the intention of your heart may be forgiven you.</a:t>
            </a:r>
            <a:r>
              <a:rPr lang="en-US" sz="5700" b="1" baseline="30000" dirty="0">
                <a:latin typeface="Trebuchet MS" panose="020B0603020202020204" pitchFamily="34" charset="0"/>
              </a:rPr>
              <a:t> </a:t>
            </a:r>
            <a:endParaRPr lang="en-US" sz="5700" dirty="0">
              <a:latin typeface="Trebuchet MS" panose="020B0603020202020204" pitchFamily="34" charset="0"/>
            </a:endParaRPr>
          </a:p>
        </p:txBody>
      </p:sp>
    </p:spTree>
    <p:extLst>
      <p:ext uri="{BB962C8B-B14F-4D97-AF65-F5344CB8AC3E}">
        <p14:creationId xmlns:p14="http://schemas.microsoft.com/office/powerpoint/2010/main" val="317916082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256F4F37-BE90-7C0F-9903-C8D1B3B1F6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A5A9FA-978D-C987-85C8-78E0FBB86D16}"/>
              </a:ext>
            </a:extLst>
          </p:cNvPr>
          <p:cNvSpPr>
            <a:spLocks noGrp="1"/>
          </p:cNvSpPr>
          <p:nvPr>
            <p:ph type="title"/>
          </p:nvPr>
        </p:nvSpPr>
        <p:spPr>
          <a:xfrm>
            <a:off x="0" y="3810"/>
            <a:ext cx="12192000" cy="1091565"/>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Acts 8:21-23 NASB </a:t>
            </a:r>
          </a:p>
        </p:txBody>
      </p:sp>
      <p:sp>
        <p:nvSpPr>
          <p:cNvPr id="3" name="Content Placeholder 2">
            <a:extLst>
              <a:ext uri="{FF2B5EF4-FFF2-40B4-BE49-F238E27FC236}">
                <a16:creationId xmlns:a16="http://schemas.microsoft.com/office/drawing/2014/main" id="{3AB3F315-C228-D055-D617-2C93D030BE6F}"/>
              </a:ext>
            </a:extLst>
          </p:cNvPr>
          <p:cNvSpPr>
            <a:spLocks noGrp="1"/>
          </p:cNvSpPr>
          <p:nvPr>
            <p:ph sz="quarter" idx="13"/>
          </p:nvPr>
        </p:nvSpPr>
        <p:spPr>
          <a:xfrm>
            <a:off x="0" y="942975"/>
            <a:ext cx="12192000" cy="5915025"/>
          </a:xfrm>
        </p:spPr>
        <p:txBody>
          <a:bodyPr>
            <a:noAutofit/>
          </a:bodyPr>
          <a:lstStyle/>
          <a:p>
            <a:r>
              <a:rPr lang="en-US" sz="5700" b="1" i="1" baseline="30000" dirty="0">
                <a:latin typeface="Trebuchet MS" panose="020B0603020202020204" pitchFamily="34" charset="0"/>
              </a:rPr>
              <a:t>23 </a:t>
            </a:r>
            <a:r>
              <a:rPr lang="en-US" sz="5700" i="1" dirty="0">
                <a:latin typeface="Trebuchet MS" panose="020B0603020202020204" pitchFamily="34" charset="0"/>
              </a:rPr>
              <a:t>For I see that you are in the gall of bitterness and in the bondage of iniquity.” </a:t>
            </a:r>
            <a:endParaRPr lang="en-US" sz="5700" dirty="0">
              <a:latin typeface="Trebuchet MS" panose="020B0603020202020204" pitchFamily="34" charset="0"/>
            </a:endParaRPr>
          </a:p>
        </p:txBody>
      </p:sp>
    </p:spTree>
    <p:extLst>
      <p:ext uri="{BB962C8B-B14F-4D97-AF65-F5344CB8AC3E}">
        <p14:creationId xmlns:p14="http://schemas.microsoft.com/office/powerpoint/2010/main" val="222528483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A80120B4-2724-FDAF-AB33-8100D1AC82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0EC0E6-C4A0-6210-707E-A947A9FC868E}"/>
              </a:ext>
            </a:extLst>
          </p:cNvPr>
          <p:cNvSpPr>
            <a:spLocks noGrp="1"/>
          </p:cNvSpPr>
          <p:nvPr>
            <p:ph type="title"/>
          </p:nvPr>
        </p:nvSpPr>
        <p:spPr>
          <a:xfrm>
            <a:off x="0" y="3810"/>
            <a:ext cx="12192000" cy="119634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2 Corinthians 12:20-21 NASB </a:t>
            </a:r>
          </a:p>
        </p:txBody>
      </p:sp>
      <p:sp>
        <p:nvSpPr>
          <p:cNvPr id="3" name="Content Placeholder 2">
            <a:extLst>
              <a:ext uri="{FF2B5EF4-FFF2-40B4-BE49-F238E27FC236}">
                <a16:creationId xmlns:a16="http://schemas.microsoft.com/office/drawing/2014/main" id="{90EA10B9-9399-5ABB-E4DC-3027D4D3A8F3}"/>
              </a:ext>
            </a:extLst>
          </p:cNvPr>
          <p:cNvSpPr>
            <a:spLocks noGrp="1"/>
          </p:cNvSpPr>
          <p:nvPr>
            <p:ph sz="quarter" idx="13"/>
          </p:nvPr>
        </p:nvSpPr>
        <p:spPr>
          <a:xfrm>
            <a:off x="0" y="1000125"/>
            <a:ext cx="12192000" cy="5857875"/>
          </a:xfrm>
        </p:spPr>
        <p:txBody>
          <a:bodyPr>
            <a:noAutofit/>
          </a:bodyPr>
          <a:lstStyle/>
          <a:p>
            <a:r>
              <a:rPr lang="en-US" sz="5700" b="1" i="1" baseline="30000" dirty="0">
                <a:latin typeface="Trebuchet MS" panose="020B0603020202020204" pitchFamily="34" charset="0"/>
              </a:rPr>
              <a:t>20 </a:t>
            </a:r>
            <a:r>
              <a:rPr lang="en-US" sz="5700" i="1" dirty="0">
                <a:latin typeface="Trebuchet MS" panose="020B0603020202020204" pitchFamily="34" charset="0"/>
              </a:rPr>
              <a:t>For I am afraid that perhaps when I come I may find you to be not what I wish and may be found by you to be not what you wish; that perhaps there will be strife, jealousy, angry tempers, disputes, slanders, gossip, arrogance, disturbances; </a:t>
            </a:r>
            <a:endParaRPr lang="en-US" sz="5700" dirty="0">
              <a:latin typeface="Trebuchet MS" panose="020B0603020202020204" pitchFamily="34" charset="0"/>
            </a:endParaRPr>
          </a:p>
        </p:txBody>
      </p:sp>
    </p:spTree>
    <p:extLst>
      <p:ext uri="{BB962C8B-B14F-4D97-AF65-F5344CB8AC3E}">
        <p14:creationId xmlns:p14="http://schemas.microsoft.com/office/powerpoint/2010/main" val="3797974859"/>
      </p:ext>
    </p:extLst>
  </p:cSld>
  <p:clrMapOvr>
    <a:overrideClrMapping bg1="lt1" tx1="dk1" bg2="lt2" tx2="dk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C7816997-A852-3D7A-E639-8481A69AD8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E90874-FCB2-26ED-6032-9AE20BFAA441}"/>
              </a:ext>
            </a:extLst>
          </p:cNvPr>
          <p:cNvSpPr>
            <a:spLocks noGrp="1"/>
          </p:cNvSpPr>
          <p:nvPr>
            <p:ph type="title"/>
          </p:nvPr>
        </p:nvSpPr>
        <p:spPr>
          <a:xfrm>
            <a:off x="0" y="3810"/>
            <a:ext cx="12192000" cy="119634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2 Corinthians 12:20-21 NASB </a:t>
            </a:r>
          </a:p>
        </p:txBody>
      </p:sp>
      <p:sp>
        <p:nvSpPr>
          <p:cNvPr id="3" name="Content Placeholder 2">
            <a:extLst>
              <a:ext uri="{FF2B5EF4-FFF2-40B4-BE49-F238E27FC236}">
                <a16:creationId xmlns:a16="http://schemas.microsoft.com/office/drawing/2014/main" id="{9C777A9E-3408-2286-D1F3-A3853D5C6AF8}"/>
              </a:ext>
            </a:extLst>
          </p:cNvPr>
          <p:cNvSpPr>
            <a:spLocks noGrp="1"/>
          </p:cNvSpPr>
          <p:nvPr>
            <p:ph sz="quarter" idx="13"/>
          </p:nvPr>
        </p:nvSpPr>
        <p:spPr>
          <a:xfrm>
            <a:off x="0" y="1000125"/>
            <a:ext cx="12192000" cy="5857875"/>
          </a:xfrm>
        </p:spPr>
        <p:txBody>
          <a:bodyPr>
            <a:noAutofit/>
          </a:bodyPr>
          <a:lstStyle/>
          <a:p>
            <a:r>
              <a:rPr lang="en-US" sz="5700" b="1" i="1" baseline="30000" dirty="0">
                <a:latin typeface="Trebuchet MS" panose="020B0603020202020204" pitchFamily="34" charset="0"/>
              </a:rPr>
              <a:t>21 </a:t>
            </a:r>
            <a:r>
              <a:rPr lang="en-US" sz="5700" i="1" dirty="0">
                <a:latin typeface="Trebuchet MS" panose="020B0603020202020204" pitchFamily="34" charset="0"/>
              </a:rPr>
              <a:t>I am afraid that when I come again my God may humiliate me before you, and I may mourn over many of those who have sinned in the past and not repented of the impurity, immorality and sensuality which they have practiced.</a:t>
            </a:r>
            <a:endParaRPr lang="en-US" sz="5700" dirty="0">
              <a:latin typeface="Trebuchet MS" panose="020B0603020202020204" pitchFamily="34" charset="0"/>
            </a:endParaRPr>
          </a:p>
        </p:txBody>
      </p:sp>
    </p:spTree>
    <p:extLst>
      <p:ext uri="{BB962C8B-B14F-4D97-AF65-F5344CB8AC3E}">
        <p14:creationId xmlns:p14="http://schemas.microsoft.com/office/powerpoint/2010/main" val="3418460013"/>
      </p:ext>
    </p:extLst>
  </p:cSld>
  <p:clrMapOvr>
    <a:overrideClrMapping bg1="lt1" tx1="dk1" bg2="lt2" tx2="dk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2A588A09-9443-D680-6011-5F8D016A9C9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0539CD-4D51-19EB-5A2C-3F4B5C840B21}"/>
              </a:ext>
            </a:extLst>
          </p:cNvPr>
          <p:cNvSpPr>
            <a:spLocks noGrp="1"/>
          </p:cNvSpPr>
          <p:nvPr>
            <p:ph type="title"/>
          </p:nvPr>
        </p:nvSpPr>
        <p:spPr>
          <a:xfrm>
            <a:off x="0" y="-8390"/>
            <a:ext cx="12192000" cy="910591"/>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Revelation 2:20-22 NASB </a:t>
            </a:r>
            <a:endParaRPr lang="en-US" sz="66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1E7AF04B-063A-2AEE-ACFB-A411CFBA28FC}"/>
              </a:ext>
            </a:extLst>
          </p:cNvPr>
          <p:cNvSpPr>
            <a:spLocks noGrp="1"/>
          </p:cNvSpPr>
          <p:nvPr>
            <p:ph sz="quarter" idx="13"/>
          </p:nvPr>
        </p:nvSpPr>
        <p:spPr>
          <a:xfrm>
            <a:off x="0" y="819150"/>
            <a:ext cx="12192000" cy="6038851"/>
          </a:xfrm>
        </p:spPr>
        <p:txBody>
          <a:bodyPr>
            <a:noAutofit/>
          </a:bodyPr>
          <a:lstStyle/>
          <a:p>
            <a:pPr marL="0" indent="0">
              <a:buNone/>
            </a:pPr>
            <a:r>
              <a:rPr lang="en-US" sz="5400" i="1" baseline="30000" dirty="0">
                <a:latin typeface="Trebuchet MS" panose="020B0603020202020204" pitchFamily="34" charset="0"/>
              </a:rPr>
              <a:t>20 </a:t>
            </a:r>
            <a:r>
              <a:rPr lang="en-US" sz="5400" i="1" dirty="0">
                <a:latin typeface="Trebuchet MS" panose="020B0603020202020204" pitchFamily="34" charset="0"/>
              </a:rPr>
              <a:t>But I have this against you, that you tolerate the woman Jezebel, who calls herself a prophetess, and she teaches and leads My bond-servants astray so that they commit acts of immorality and eat things sacrificed to idols.</a:t>
            </a:r>
            <a:endParaRPr lang="en-US" sz="5400" dirty="0">
              <a:latin typeface="Trebuchet MS" panose="020B0603020202020204" pitchFamily="34" charset="0"/>
            </a:endParaRPr>
          </a:p>
        </p:txBody>
      </p:sp>
    </p:spTree>
    <p:extLst>
      <p:ext uri="{BB962C8B-B14F-4D97-AF65-F5344CB8AC3E}">
        <p14:creationId xmlns:p14="http://schemas.microsoft.com/office/powerpoint/2010/main" val="370950556"/>
      </p:ext>
    </p:extLst>
  </p:cSld>
  <p:clrMapOvr>
    <a:overrideClrMapping bg1="lt1" tx1="dk1" bg2="lt2" tx2="dk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3DFAF208-9CFD-042D-B829-02BA39CD7E9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64DAC5-2234-4040-A3D1-E6A31B314EF5}"/>
              </a:ext>
            </a:extLst>
          </p:cNvPr>
          <p:cNvSpPr>
            <a:spLocks noGrp="1"/>
          </p:cNvSpPr>
          <p:nvPr>
            <p:ph type="title"/>
          </p:nvPr>
        </p:nvSpPr>
        <p:spPr>
          <a:xfrm>
            <a:off x="0" y="-8390"/>
            <a:ext cx="12192000" cy="910591"/>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Revelation 2:20-22 NASB </a:t>
            </a:r>
            <a:endParaRPr lang="en-US" sz="66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7B6C6480-725B-C3C8-44F8-71062970F81E}"/>
              </a:ext>
            </a:extLst>
          </p:cNvPr>
          <p:cNvSpPr>
            <a:spLocks noGrp="1"/>
          </p:cNvSpPr>
          <p:nvPr>
            <p:ph sz="quarter" idx="13"/>
          </p:nvPr>
        </p:nvSpPr>
        <p:spPr>
          <a:xfrm>
            <a:off x="0" y="819150"/>
            <a:ext cx="12192000" cy="6038851"/>
          </a:xfrm>
        </p:spPr>
        <p:txBody>
          <a:bodyPr>
            <a:noAutofit/>
          </a:bodyPr>
          <a:lstStyle/>
          <a:p>
            <a:pPr marL="0" indent="0">
              <a:buNone/>
            </a:pPr>
            <a:r>
              <a:rPr lang="en-US" sz="5400" i="1" baseline="30000" dirty="0">
                <a:latin typeface="Trebuchet MS" panose="020B0603020202020204" pitchFamily="34" charset="0"/>
              </a:rPr>
              <a:t>21 </a:t>
            </a:r>
            <a:r>
              <a:rPr lang="en-US" sz="5400" i="1" dirty="0">
                <a:latin typeface="Trebuchet MS" panose="020B0603020202020204" pitchFamily="34" charset="0"/>
              </a:rPr>
              <a:t>I gave her time to repent, and she does not want to repent of her immorality. </a:t>
            </a:r>
          </a:p>
          <a:p>
            <a:pPr marL="0" indent="0">
              <a:buNone/>
            </a:pPr>
            <a:r>
              <a:rPr lang="en-US" sz="5400" i="1" baseline="30000" dirty="0">
                <a:latin typeface="Trebuchet MS" panose="020B0603020202020204" pitchFamily="34" charset="0"/>
              </a:rPr>
              <a:t>22 </a:t>
            </a:r>
            <a:r>
              <a:rPr lang="en-US" sz="5400" i="1" dirty="0">
                <a:latin typeface="Trebuchet MS" panose="020B0603020202020204" pitchFamily="34" charset="0"/>
              </a:rPr>
              <a:t>Behold, I will throw her on a bed of sickness, and those who commit adultery with her into great tribulation, unless they repent of her deeds.</a:t>
            </a:r>
            <a:endParaRPr lang="en-US" sz="5400" dirty="0">
              <a:latin typeface="Trebuchet MS" panose="020B0603020202020204" pitchFamily="34" charset="0"/>
            </a:endParaRPr>
          </a:p>
        </p:txBody>
      </p:sp>
    </p:spTree>
    <p:extLst>
      <p:ext uri="{BB962C8B-B14F-4D97-AF65-F5344CB8AC3E}">
        <p14:creationId xmlns:p14="http://schemas.microsoft.com/office/powerpoint/2010/main" val="3129350837"/>
      </p:ext>
    </p:extLst>
  </p:cSld>
  <p:clrMapOvr>
    <a:overrideClrMapping bg1="lt1" tx1="dk1" bg2="lt2" tx2="dk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FDF5EF63-4146-6A21-FE8B-85A00FC3E79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8B8793-3342-2833-70F0-07322A139B2B}"/>
              </a:ext>
            </a:extLst>
          </p:cNvPr>
          <p:cNvSpPr>
            <a:spLocks noGrp="1"/>
          </p:cNvSpPr>
          <p:nvPr>
            <p:ph type="title"/>
          </p:nvPr>
        </p:nvSpPr>
        <p:spPr>
          <a:xfrm>
            <a:off x="0" y="3810"/>
            <a:ext cx="12192000" cy="112014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Jonah 3:10 NASB </a:t>
            </a:r>
          </a:p>
        </p:txBody>
      </p:sp>
      <p:sp>
        <p:nvSpPr>
          <p:cNvPr id="3" name="Content Placeholder 2">
            <a:extLst>
              <a:ext uri="{FF2B5EF4-FFF2-40B4-BE49-F238E27FC236}">
                <a16:creationId xmlns:a16="http://schemas.microsoft.com/office/drawing/2014/main" id="{8B9B7A1B-A303-4263-A087-3F7C0DD6ED58}"/>
              </a:ext>
            </a:extLst>
          </p:cNvPr>
          <p:cNvSpPr>
            <a:spLocks noGrp="1"/>
          </p:cNvSpPr>
          <p:nvPr>
            <p:ph sz="quarter" idx="13"/>
          </p:nvPr>
        </p:nvSpPr>
        <p:spPr>
          <a:xfrm>
            <a:off x="0" y="904876"/>
            <a:ext cx="12192000" cy="5953124"/>
          </a:xfrm>
        </p:spPr>
        <p:txBody>
          <a:bodyPr>
            <a:noAutofit/>
          </a:bodyPr>
          <a:lstStyle/>
          <a:p>
            <a:pPr marL="45720" indent="0">
              <a:buNone/>
            </a:pPr>
            <a:r>
              <a:rPr lang="en-US" sz="6500" dirty="0">
                <a:latin typeface="Trebuchet MS" panose="020B0603020202020204" pitchFamily="34" charset="0"/>
              </a:rPr>
              <a:t>When God saw their deeds, that they turned from their wicked way, then God relented concerning the calamity which He had declared He would bring upon them. And He did not do it.</a:t>
            </a:r>
          </a:p>
        </p:txBody>
      </p:sp>
    </p:spTree>
    <p:extLst>
      <p:ext uri="{BB962C8B-B14F-4D97-AF65-F5344CB8AC3E}">
        <p14:creationId xmlns:p14="http://schemas.microsoft.com/office/powerpoint/2010/main" val="1210210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30B60A0E-7F3E-89DF-897C-572C4AD7EA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2CAB82-833D-95EC-9D5C-12DF3E51A7F5}"/>
              </a:ext>
            </a:extLst>
          </p:cNvPr>
          <p:cNvSpPr>
            <a:spLocks noGrp="1"/>
          </p:cNvSpPr>
          <p:nvPr>
            <p:ph type="title"/>
          </p:nvPr>
        </p:nvSpPr>
        <p:spPr>
          <a:xfrm>
            <a:off x="0" y="3810"/>
            <a:ext cx="12192000" cy="11391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2 Peter 3:8-9 NASB </a:t>
            </a:r>
          </a:p>
        </p:txBody>
      </p:sp>
      <p:sp>
        <p:nvSpPr>
          <p:cNvPr id="3" name="Content Placeholder 2">
            <a:extLst>
              <a:ext uri="{FF2B5EF4-FFF2-40B4-BE49-F238E27FC236}">
                <a16:creationId xmlns:a16="http://schemas.microsoft.com/office/drawing/2014/main" id="{5D771282-D359-294A-E0B4-DC854D405A05}"/>
              </a:ext>
            </a:extLst>
          </p:cNvPr>
          <p:cNvSpPr>
            <a:spLocks noGrp="1"/>
          </p:cNvSpPr>
          <p:nvPr>
            <p:ph sz="quarter" idx="13"/>
          </p:nvPr>
        </p:nvSpPr>
        <p:spPr>
          <a:xfrm>
            <a:off x="0" y="933450"/>
            <a:ext cx="12192000" cy="5924550"/>
          </a:xfrm>
        </p:spPr>
        <p:txBody>
          <a:bodyPr>
            <a:noAutofit/>
          </a:bodyPr>
          <a:lstStyle/>
          <a:p>
            <a:r>
              <a:rPr lang="en-US" sz="6600" b="1" i="1" baseline="30000" dirty="0">
                <a:latin typeface="Trebuchet MS" panose="020B0603020202020204" pitchFamily="34" charset="0"/>
              </a:rPr>
              <a:t>8 </a:t>
            </a:r>
            <a:r>
              <a:rPr lang="en-US" sz="6600" i="1" dirty="0">
                <a:latin typeface="Trebuchet MS" panose="020B0603020202020204" pitchFamily="34" charset="0"/>
              </a:rPr>
              <a:t>But do not let this one fact escape your notice, beloved, that with the Lord one day is like a thousand years, and a thousand years like one day.</a:t>
            </a:r>
            <a:endParaRPr lang="en-US" sz="6600" dirty="0">
              <a:latin typeface="Trebuchet MS" panose="020B0603020202020204" pitchFamily="34" charset="0"/>
            </a:endParaRPr>
          </a:p>
        </p:txBody>
      </p:sp>
    </p:spTree>
    <p:extLst>
      <p:ext uri="{BB962C8B-B14F-4D97-AF65-F5344CB8AC3E}">
        <p14:creationId xmlns:p14="http://schemas.microsoft.com/office/powerpoint/2010/main" val="267971167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CCFB91F4-5403-6FD8-6EB6-8017B08D0D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5E23B9-3C8E-3B98-1A7A-89C05C5F05B8}"/>
              </a:ext>
            </a:extLst>
          </p:cNvPr>
          <p:cNvSpPr>
            <a:spLocks noGrp="1"/>
          </p:cNvSpPr>
          <p:nvPr>
            <p:ph type="title"/>
          </p:nvPr>
        </p:nvSpPr>
        <p:spPr>
          <a:xfrm>
            <a:off x="0" y="3810"/>
            <a:ext cx="12192000" cy="11391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2 Peter 3:8-9 NASB </a:t>
            </a:r>
          </a:p>
        </p:txBody>
      </p:sp>
      <p:sp>
        <p:nvSpPr>
          <p:cNvPr id="3" name="Content Placeholder 2">
            <a:extLst>
              <a:ext uri="{FF2B5EF4-FFF2-40B4-BE49-F238E27FC236}">
                <a16:creationId xmlns:a16="http://schemas.microsoft.com/office/drawing/2014/main" id="{1E926D98-D5C7-848D-8785-A1772E199F55}"/>
              </a:ext>
            </a:extLst>
          </p:cNvPr>
          <p:cNvSpPr>
            <a:spLocks noGrp="1"/>
          </p:cNvSpPr>
          <p:nvPr>
            <p:ph sz="quarter" idx="13"/>
          </p:nvPr>
        </p:nvSpPr>
        <p:spPr>
          <a:xfrm>
            <a:off x="0" y="933450"/>
            <a:ext cx="12192000" cy="5924550"/>
          </a:xfrm>
        </p:spPr>
        <p:txBody>
          <a:bodyPr>
            <a:noAutofit/>
          </a:bodyPr>
          <a:lstStyle/>
          <a:p>
            <a:r>
              <a:rPr lang="en-US" sz="6600" b="1" i="1" baseline="30000" dirty="0">
                <a:latin typeface="Trebuchet MS" panose="020B0603020202020204" pitchFamily="34" charset="0"/>
              </a:rPr>
              <a:t>9 </a:t>
            </a:r>
            <a:r>
              <a:rPr lang="en-US" sz="6600" i="1" dirty="0">
                <a:latin typeface="Trebuchet MS" panose="020B0603020202020204" pitchFamily="34" charset="0"/>
              </a:rPr>
              <a:t>The Lord is not slow about His promise, as some count slowness, but is patient toward you, not wishing for any to perish but for all to come to repentance.</a:t>
            </a:r>
            <a:endParaRPr lang="en-US" sz="6600" dirty="0">
              <a:latin typeface="Trebuchet MS" panose="020B0603020202020204" pitchFamily="34" charset="0"/>
            </a:endParaRPr>
          </a:p>
        </p:txBody>
      </p:sp>
    </p:spTree>
    <p:extLst>
      <p:ext uri="{BB962C8B-B14F-4D97-AF65-F5344CB8AC3E}">
        <p14:creationId xmlns:p14="http://schemas.microsoft.com/office/powerpoint/2010/main" val="139285775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08697376-ED09-F542-F202-2F963DE67B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4352B81-5941-2E21-FB52-91F28103E656}"/>
              </a:ext>
            </a:extLst>
          </p:cNvPr>
          <p:cNvSpPr>
            <a:spLocks noGrp="1"/>
          </p:cNvSpPr>
          <p:nvPr>
            <p:ph type="title"/>
          </p:nvPr>
        </p:nvSpPr>
        <p:spPr>
          <a:xfrm>
            <a:off x="0" y="-8389"/>
            <a:ext cx="12192000" cy="9105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1 John 1:7-9 NASB </a:t>
            </a:r>
            <a:endParaRPr lang="en-US" sz="66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6F78CC78-A8FB-E19A-2EA0-3E49B597D1FB}"/>
              </a:ext>
            </a:extLst>
          </p:cNvPr>
          <p:cNvSpPr>
            <a:spLocks noGrp="1"/>
          </p:cNvSpPr>
          <p:nvPr>
            <p:ph sz="quarter" idx="13"/>
          </p:nvPr>
        </p:nvSpPr>
        <p:spPr>
          <a:xfrm>
            <a:off x="0" y="902202"/>
            <a:ext cx="12192000" cy="5955799"/>
          </a:xfrm>
        </p:spPr>
        <p:txBody>
          <a:bodyPr>
            <a:noAutofit/>
          </a:bodyPr>
          <a:lstStyle/>
          <a:p>
            <a:r>
              <a:rPr lang="en-US" sz="6300" b="1" i="1" baseline="30000" dirty="0">
                <a:latin typeface="Trebuchet MS" panose="020B0603020202020204" pitchFamily="34" charset="0"/>
              </a:rPr>
              <a:t>7 </a:t>
            </a:r>
            <a:r>
              <a:rPr lang="en-US" sz="6300" i="1" dirty="0">
                <a:latin typeface="Trebuchet MS" panose="020B0603020202020204" pitchFamily="34" charset="0"/>
              </a:rPr>
              <a:t>but if we walk in the Light as He Himself is in the Light, we have fellowship with one another, and the blood of Jesus His Son cleanses us from all sin. </a:t>
            </a:r>
            <a:endParaRPr lang="en-US" sz="6300" dirty="0">
              <a:latin typeface="Trebuchet MS" panose="020B0603020202020204" pitchFamily="34" charset="0"/>
            </a:endParaRPr>
          </a:p>
        </p:txBody>
      </p:sp>
    </p:spTree>
    <p:extLst>
      <p:ext uri="{BB962C8B-B14F-4D97-AF65-F5344CB8AC3E}">
        <p14:creationId xmlns:p14="http://schemas.microsoft.com/office/powerpoint/2010/main" val="3322042183"/>
      </p:ext>
    </p:extLst>
  </p:cSld>
  <p:clrMapOvr>
    <a:overrideClrMapping bg1="lt1" tx1="dk1" bg2="lt2" tx2="dk2" accent1="accent1" accent2="accent2" accent3="accent3" accent4="accent4" accent5="accent5" accent6="accent6" hlink="hlink" folHlink="folHlink"/>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a:extLst>
            <a:ext uri="{FF2B5EF4-FFF2-40B4-BE49-F238E27FC236}">
              <a16:creationId xmlns:a16="http://schemas.microsoft.com/office/drawing/2014/main" id="{B54F1646-1D2A-4DAD-E9E0-B6861B767C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33A2AA-776A-3E3D-7EF8-FDF36831C70E}"/>
              </a:ext>
            </a:extLst>
          </p:cNvPr>
          <p:cNvSpPr>
            <a:spLocks noGrp="1"/>
          </p:cNvSpPr>
          <p:nvPr>
            <p:ph type="title"/>
          </p:nvPr>
        </p:nvSpPr>
        <p:spPr>
          <a:xfrm>
            <a:off x="0" y="-8389"/>
            <a:ext cx="12192000" cy="910590"/>
          </a:xfrm>
        </p:spPr>
        <p:txBody>
          <a:bodyPr>
            <a:noAutofit/>
          </a:bodyPr>
          <a:lstStyle/>
          <a:p>
            <a:pPr marL="0" indent="0" algn="ctr">
              <a:buNone/>
            </a:pPr>
            <a:r>
              <a:rPr lang="en-US" sz="7200" i="1" dirty="0">
                <a:solidFill>
                  <a:srgbClr val="A31D6A"/>
                </a:solidFill>
                <a:effectLst>
                  <a:outerShdw blurRad="38100" dist="38100" dir="2700000" algn="tl">
                    <a:srgbClr val="000000">
                      <a:alpha val="43137"/>
                    </a:srgbClr>
                  </a:outerShdw>
                </a:effectLst>
              </a:rPr>
              <a:t>1 John 1:7-9 NASB </a:t>
            </a:r>
            <a:endParaRPr lang="en-US" sz="6600" i="1" dirty="0">
              <a:solidFill>
                <a:srgbClr val="A31D6A"/>
              </a:solidFill>
              <a:effectLst>
                <a:outerShdw blurRad="38100" dist="38100" dir="2700000" algn="tl">
                  <a:srgbClr val="000000">
                    <a:alpha val="43137"/>
                  </a:srgbClr>
                </a:outerShdw>
              </a:effectLst>
            </a:endParaRPr>
          </a:p>
        </p:txBody>
      </p:sp>
      <p:sp>
        <p:nvSpPr>
          <p:cNvPr id="3" name="Content Placeholder 2">
            <a:extLst>
              <a:ext uri="{FF2B5EF4-FFF2-40B4-BE49-F238E27FC236}">
                <a16:creationId xmlns:a16="http://schemas.microsoft.com/office/drawing/2014/main" id="{0B2DD5A1-37F4-C78C-F10F-E21BE7CC15CD}"/>
              </a:ext>
            </a:extLst>
          </p:cNvPr>
          <p:cNvSpPr>
            <a:spLocks noGrp="1"/>
          </p:cNvSpPr>
          <p:nvPr>
            <p:ph sz="quarter" idx="13"/>
          </p:nvPr>
        </p:nvSpPr>
        <p:spPr>
          <a:xfrm>
            <a:off x="0" y="902202"/>
            <a:ext cx="12192000" cy="5955799"/>
          </a:xfrm>
        </p:spPr>
        <p:txBody>
          <a:bodyPr>
            <a:noAutofit/>
          </a:bodyPr>
          <a:lstStyle/>
          <a:p>
            <a:r>
              <a:rPr lang="en-US" sz="6300" b="1" i="1" baseline="30000" dirty="0">
                <a:latin typeface="Trebuchet MS" panose="020B0603020202020204" pitchFamily="34" charset="0"/>
              </a:rPr>
              <a:t>8 </a:t>
            </a:r>
            <a:r>
              <a:rPr lang="en-US" sz="6300" i="1" dirty="0">
                <a:latin typeface="Trebuchet MS" panose="020B0603020202020204" pitchFamily="34" charset="0"/>
              </a:rPr>
              <a:t>If we say that we have no sin, we are deceiving ourselves and the truth is not in us. </a:t>
            </a:r>
          </a:p>
          <a:p>
            <a:r>
              <a:rPr lang="en-US" sz="6300" b="1" i="1" baseline="30000" dirty="0">
                <a:latin typeface="Trebuchet MS" panose="020B0603020202020204" pitchFamily="34" charset="0"/>
              </a:rPr>
              <a:t>9 </a:t>
            </a:r>
            <a:r>
              <a:rPr lang="en-US" sz="6300" i="1" dirty="0">
                <a:latin typeface="Trebuchet MS" panose="020B0603020202020204" pitchFamily="34" charset="0"/>
              </a:rPr>
              <a:t>If we confess our sins, He is faithful and righteous to forgive us our sins and to cleanse us from all unrighteousness. </a:t>
            </a:r>
            <a:endParaRPr lang="en-US" sz="6300" dirty="0">
              <a:latin typeface="Trebuchet MS" panose="020B0603020202020204" pitchFamily="34" charset="0"/>
            </a:endParaRPr>
          </a:p>
        </p:txBody>
      </p:sp>
    </p:spTree>
    <p:extLst>
      <p:ext uri="{BB962C8B-B14F-4D97-AF65-F5344CB8AC3E}">
        <p14:creationId xmlns:p14="http://schemas.microsoft.com/office/powerpoint/2010/main" val="452028686"/>
      </p:ext>
    </p:extLst>
  </p:cSld>
  <p:clrMapOvr>
    <a:overrideClrMapping bg1="lt1" tx1="dk1" bg2="lt2" tx2="dk2" accent1="accent1" accent2="accent2" accent3="accent3" accent4="accent4" accent5="accent5" accent6="accent6" hlink="hlink" folHlink="folHlink"/>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52225" name="Rectangle 2"/>
          <p:cNvSpPr>
            <a:spLocks noGrp="1"/>
          </p:cNvSpPr>
          <p:nvPr>
            <p:ph type="title"/>
          </p:nvPr>
        </p:nvSpPr>
        <p:spPr bwMode="auto">
          <a:xfrm>
            <a:off x="0" y="152400"/>
            <a:ext cx="12191999" cy="1143000"/>
          </a:xfrm>
          <a:noFill/>
        </p:spPr>
        <p:txBody>
          <a:bodyPr vert="horz" wrap="square" lIns="91440" tIns="45720" rIns="91440" bIns="45720" numCol="1" rtlCol="0" anchor="t" anchorCtr="0" compatLnSpc="1">
            <a:prstTxWarp prst="textNoShape">
              <a:avLst/>
            </a:prstTxWarp>
            <a:noAutofit/>
          </a:bodyPr>
          <a:lstStyle/>
          <a:p>
            <a:pPr marL="0" indent="0" algn="l">
              <a:buNone/>
            </a:pPr>
            <a:r>
              <a:rPr lang="en-US" sz="8800" i="1" dirty="0">
                <a:solidFill>
                  <a:srgbClr val="C00000"/>
                </a:solidFill>
                <a:effectLst>
                  <a:outerShdw blurRad="38100" dist="38100" dir="2700000" algn="tl">
                    <a:srgbClr val="000000">
                      <a:alpha val="43137"/>
                    </a:srgbClr>
                  </a:outerShdw>
                </a:effectLst>
              </a:rPr>
              <a:t>Hear: Romans 10:17</a:t>
            </a:r>
          </a:p>
        </p:txBody>
      </p:sp>
      <p:sp>
        <p:nvSpPr>
          <p:cNvPr id="52226" name="Rectangle 3"/>
          <p:cNvSpPr>
            <a:spLocks noGrp="1"/>
          </p:cNvSpPr>
          <p:nvPr>
            <p:ph sz="quarter" idx="13"/>
          </p:nvPr>
        </p:nvSpPr>
        <p:spPr>
          <a:xfrm>
            <a:off x="-1" y="1295400"/>
            <a:ext cx="12191999" cy="5562600"/>
          </a:xfrm>
        </p:spPr>
        <p:txBody>
          <a:bodyPr>
            <a:normAutofit/>
          </a:bodyPr>
          <a:lstStyle/>
          <a:p>
            <a:pPr marL="0" indent="0">
              <a:buNone/>
            </a:pPr>
            <a:r>
              <a:rPr lang="en-US" sz="9600" i="1" dirty="0">
                <a:effectLst>
                  <a:outerShdw blurRad="38100" dist="38100" dir="2700000" algn="tl">
                    <a:srgbClr val="000000">
                      <a:alpha val="43137"/>
                    </a:srgbClr>
                  </a:outerShdw>
                </a:effectLst>
              </a:rPr>
              <a:t>So then faith cometh by hearing, and hearing by the word of God.</a:t>
            </a:r>
          </a:p>
        </p:txBody>
      </p:sp>
      <p:pic>
        <p:nvPicPr>
          <p:cNvPr id="52227" name="Picture 4" descr="MP900443601[1]"/>
          <p:cNvPicPr>
            <a:picLocks noChangeAspect="1" noChangeArrowheads="1"/>
          </p:cNvPicPr>
          <p:nvPr/>
        </p:nvPicPr>
        <p:blipFill>
          <a:blip r:embed="rId4"/>
          <a:srcRect/>
          <a:stretch>
            <a:fillRect/>
          </a:stretch>
        </p:blipFill>
        <p:spPr bwMode="auto">
          <a:xfrm>
            <a:off x="10028585" y="5405718"/>
            <a:ext cx="2176862" cy="1447800"/>
          </a:xfrm>
          <a:prstGeom prst="rect">
            <a:avLst/>
          </a:prstGeom>
          <a:noFill/>
          <a:ln w="9525">
            <a:noFill/>
            <a:miter lim="800000"/>
            <a:headEnd/>
            <a:tailEnd/>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pic>
    </p:spTree>
    <p:extLst>
      <p:ext uri="{BB962C8B-B14F-4D97-AF65-F5344CB8AC3E}">
        <p14:creationId xmlns:p14="http://schemas.microsoft.com/office/powerpoint/2010/main" val="3326393578"/>
      </p:ext>
    </p:extLst>
  </p:cSld>
  <p:clrMapOvr>
    <a:overrideClrMapping bg1="lt1" tx1="dk1" bg2="lt2" tx2="dk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53249" name="Rectangle 2"/>
          <p:cNvSpPr>
            <a:spLocks noGrp="1"/>
          </p:cNvSpPr>
          <p:nvPr>
            <p:ph type="title"/>
          </p:nvPr>
        </p:nvSpPr>
        <p:spPr bwMode="auto">
          <a:xfrm>
            <a:off x="0" y="0"/>
            <a:ext cx="12192000" cy="1140546"/>
          </a:xfrm>
          <a:noFill/>
        </p:spPr>
        <p:txBody>
          <a:bodyPr vert="horz" wrap="square" lIns="91440" tIns="45720" rIns="91440" bIns="45720" numCol="1" rtlCol="0" anchor="t" anchorCtr="0" compatLnSpc="1">
            <a:prstTxWarp prst="textNoShape">
              <a:avLst/>
            </a:prstTxWarp>
            <a:noAutofit/>
          </a:bodyPr>
          <a:lstStyle/>
          <a:p>
            <a:pPr marL="0" indent="0" algn="l">
              <a:buNone/>
            </a:pPr>
            <a:r>
              <a:rPr lang="en-US" sz="7000" i="1" dirty="0">
                <a:solidFill>
                  <a:srgbClr val="C00000"/>
                </a:solidFill>
                <a:effectLst>
                  <a:outerShdw blurRad="38100" dist="38100" dir="2700000" algn="tl">
                    <a:srgbClr val="000000">
                      <a:alpha val="43137"/>
                    </a:srgbClr>
                  </a:outerShdw>
                </a:effectLst>
              </a:rPr>
              <a:t>Believe: Hebrews 11:6</a:t>
            </a:r>
          </a:p>
        </p:txBody>
      </p:sp>
      <p:sp>
        <p:nvSpPr>
          <p:cNvPr id="53250" name="Rectangle 3"/>
          <p:cNvSpPr>
            <a:spLocks noGrp="1"/>
          </p:cNvSpPr>
          <p:nvPr>
            <p:ph sz="quarter" idx="13"/>
          </p:nvPr>
        </p:nvSpPr>
        <p:spPr>
          <a:xfrm>
            <a:off x="0" y="1828800"/>
            <a:ext cx="12192000" cy="5029200"/>
          </a:xfrm>
        </p:spPr>
        <p:txBody>
          <a:bodyPr>
            <a:noAutofit/>
          </a:bodyPr>
          <a:lstStyle/>
          <a:p>
            <a:pPr marL="0" indent="0">
              <a:lnSpc>
                <a:spcPct val="90000"/>
              </a:lnSpc>
              <a:buNone/>
            </a:pPr>
            <a:r>
              <a:rPr lang="en-US" sz="7000" i="1" dirty="0">
                <a:effectLst>
                  <a:outerShdw blurRad="38100" dist="38100" dir="2700000" algn="tl">
                    <a:srgbClr val="000000">
                      <a:alpha val="43137"/>
                    </a:srgbClr>
                  </a:outerShdw>
                </a:effectLst>
              </a:rPr>
              <a:t>But without faith it is impossible to please him: for he that cometh to God must believe that he is, and that he is a rewarder of them that diligently seek him.</a:t>
            </a:r>
          </a:p>
        </p:txBody>
      </p:sp>
      <p:pic>
        <p:nvPicPr>
          <p:cNvPr id="53251" name="Picture 4" descr="MP900443601[1]"/>
          <p:cNvPicPr>
            <a:picLocks noChangeAspect="1" noChangeArrowheads="1"/>
          </p:cNvPicPr>
          <p:nvPr/>
        </p:nvPicPr>
        <p:blipFill>
          <a:blip r:embed="rId4"/>
          <a:srcRect/>
          <a:stretch>
            <a:fillRect/>
          </a:stretch>
        </p:blipFill>
        <p:spPr bwMode="auto">
          <a:xfrm>
            <a:off x="9806823" y="13854"/>
            <a:ext cx="2385178" cy="1586346"/>
          </a:xfrm>
          <a:prstGeom prst="rect">
            <a:avLst/>
          </a:prstGeom>
          <a:noFill/>
          <a:ln w="9525">
            <a:noFill/>
            <a:miter lim="800000"/>
            <a:headEnd/>
            <a:tailEnd/>
          </a:ln>
        </p:spPr>
      </p:pic>
    </p:spTree>
    <p:extLst>
      <p:ext uri="{BB962C8B-B14F-4D97-AF65-F5344CB8AC3E}">
        <p14:creationId xmlns:p14="http://schemas.microsoft.com/office/powerpoint/2010/main" val="2996834355"/>
      </p:ext>
    </p:extLst>
  </p:cSld>
  <p:clrMapOvr>
    <a:overrideClrMapping bg1="lt1" tx1="dk1" bg2="lt2" tx2="dk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54273" name="Rectangle 2"/>
          <p:cNvSpPr>
            <a:spLocks noGrp="1"/>
          </p:cNvSpPr>
          <p:nvPr>
            <p:ph type="title"/>
          </p:nvPr>
        </p:nvSpPr>
        <p:spPr bwMode="auto">
          <a:xfrm>
            <a:off x="0" y="6927"/>
            <a:ext cx="12192000" cy="983673"/>
          </a:xfrm>
          <a:noFill/>
        </p:spPr>
        <p:txBody>
          <a:bodyPr vert="horz" wrap="square" lIns="91440" tIns="45720" rIns="91440" bIns="45720" numCol="1" rtlCol="0" anchor="t" anchorCtr="0" compatLnSpc="1">
            <a:prstTxWarp prst="textNoShape">
              <a:avLst/>
            </a:prstTxWarp>
            <a:noAutofit/>
          </a:bodyPr>
          <a:lstStyle/>
          <a:p>
            <a:pPr marL="0" indent="0" algn="l">
              <a:buNone/>
            </a:pPr>
            <a:r>
              <a:rPr lang="en-US" sz="8800" i="1" dirty="0">
                <a:solidFill>
                  <a:srgbClr val="C00000"/>
                </a:solidFill>
                <a:effectLst>
                  <a:outerShdw blurRad="38100" dist="38100" dir="2700000" algn="tl">
                    <a:srgbClr val="000000">
                      <a:alpha val="43137"/>
                    </a:srgbClr>
                  </a:outerShdw>
                </a:effectLst>
              </a:rPr>
              <a:t>Repent: Luke 13:3</a:t>
            </a:r>
          </a:p>
        </p:txBody>
      </p:sp>
      <p:sp>
        <p:nvSpPr>
          <p:cNvPr id="54274" name="Rectangle 3"/>
          <p:cNvSpPr>
            <a:spLocks noGrp="1"/>
          </p:cNvSpPr>
          <p:nvPr>
            <p:ph sz="quarter" idx="13"/>
          </p:nvPr>
        </p:nvSpPr>
        <p:spPr>
          <a:xfrm>
            <a:off x="0" y="1447800"/>
            <a:ext cx="12268200" cy="5403272"/>
          </a:xfrm>
        </p:spPr>
        <p:txBody>
          <a:bodyPr>
            <a:normAutofit/>
          </a:bodyPr>
          <a:lstStyle/>
          <a:p>
            <a:pPr marL="0" indent="0">
              <a:buNone/>
            </a:pPr>
            <a:r>
              <a:rPr lang="en-US" sz="9600" i="1" dirty="0">
                <a:effectLst>
                  <a:outerShdw blurRad="38100" dist="38100" dir="2700000" algn="tl">
                    <a:srgbClr val="000000">
                      <a:alpha val="43137"/>
                    </a:srgbClr>
                  </a:outerShdw>
                </a:effectLst>
              </a:rPr>
              <a:t>I tell you, Nay: but, except ye repent, ye shall all likewise perish.</a:t>
            </a:r>
            <a:r>
              <a:rPr lang="en-US" sz="9600" i="1" dirty="0">
                <a:solidFill>
                  <a:srgbClr val="3333CC"/>
                </a:solidFill>
                <a:effectLst>
                  <a:outerShdw blurRad="38100" dist="38100" dir="2700000" algn="tl">
                    <a:srgbClr val="000000">
                      <a:alpha val="43137"/>
                    </a:srgbClr>
                  </a:outerShdw>
                </a:effectLst>
              </a:rPr>
              <a:t> </a:t>
            </a:r>
          </a:p>
        </p:txBody>
      </p:sp>
      <p:pic>
        <p:nvPicPr>
          <p:cNvPr id="54275" name="Picture 4" descr="MP900443601[1]"/>
          <p:cNvPicPr>
            <a:picLocks noChangeAspect="1" noChangeArrowheads="1"/>
          </p:cNvPicPr>
          <p:nvPr/>
        </p:nvPicPr>
        <p:blipFill>
          <a:blip r:embed="rId4"/>
          <a:srcRect/>
          <a:stretch>
            <a:fillRect/>
          </a:stretch>
        </p:blipFill>
        <p:spPr bwMode="auto">
          <a:xfrm>
            <a:off x="9671421" y="5181601"/>
            <a:ext cx="2520580" cy="1676400"/>
          </a:xfrm>
          <a:prstGeom prst="rect">
            <a:avLst/>
          </a:prstGeom>
          <a:noFill/>
          <a:ln w="9525">
            <a:noFill/>
            <a:miter lim="800000"/>
            <a:headEnd/>
            <a:tailEnd/>
          </a:ln>
        </p:spPr>
      </p:pic>
    </p:spTree>
    <p:extLst>
      <p:ext uri="{BB962C8B-B14F-4D97-AF65-F5344CB8AC3E}">
        <p14:creationId xmlns:p14="http://schemas.microsoft.com/office/powerpoint/2010/main" val="1544492235"/>
      </p:ext>
    </p:extLst>
  </p:cSld>
  <p:clrMapOvr>
    <a:overrideClrMapping bg1="lt1" tx1="dk1" bg2="lt2" tx2="dk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55297" name="Rectangle 2"/>
          <p:cNvSpPr>
            <a:spLocks noGrp="1"/>
          </p:cNvSpPr>
          <p:nvPr>
            <p:ph type="title"/>
          </p:nvPr>
        </p:nvSpPr>
        <p:spPr bwMode="auto">
          <a:xfrm>
            <a:off x="0" y="0"/>
            <a:ext cx="12192000" cy="990600"/>
          </a:xfrm>
          <a:noFill/>
        </p:spPr>
        <p:txBody>
          <a:bodyPr vert="horz" wrap="square" lIns="91440" tIns="45720" rIns="91440" bIns="45720" numCol="1" rtlCol="0" anchor="t" anchorCtr="0" compatLnSpc="1">
            <a:prstTxWarp prst="textNoShape">
              <a:avLst/>
            </a:prstTxWarp>
            <a:normAutofit/>
          </a:bodyPr>
          <a:lstStyle/>
          <a:p>
            <a:pPr marL="0" indent="0" algn="l">
              <a:buNone/>
            </a:pPr>
            <a:r>
              <a:rPr lang="en-US" sz="6600" i="1" dirty="0">
                <a:solidFill>
                  <a:srgbClr val="C00000"/>
                </a:solidFill>
                <a:effectLst>
                  <a:outerShdw blurRad="38100" dist="38100" dir="2700000" algn="tl">
                    <a:srgbClr val="000000">
                      <a:alpha val="43137"/>
                    </a:srgbClr>
                  </a:outerShdw>
                </a:effectLst>
              </a:rPr>
              <a:t>Confess: Matthew 10:32-33</a:t>
            </a:r>
          </a:p>
        </p:txBody>
      </p:sp>
      <p:sp>
        <p:nvSpPr>
          <p:cNvPr id="55298" name="Rectangle 3"/>
          <p:cNvSpPr>
            <a:spLocks noGrp="1"/>
          </p:cNvSpPr>
          <p:nvPr>
            <p:ph sz="quarter" idx="13"/>
          </p:nvPr>
        </p:nvSpPr>
        <p:spPr>
          <a:xfrm>
            <a:off x="0" y="1600200"/>
            <a:ext cx="12192000" cy="5257800"/>
          </a:xfrm>
        </p:spPr>
        <p:txBody>
          <a:bodyPr>
            <a:noAutofit/>
          </a:bodyPr>
          <a:lstStyle/>
          <a:p>
            <a:pPr marL="0" indent="0">
              <a:buNone/>
            </a:pPr>
            <a:r>
              <a:rPr lang="en-US" sz="5500" b="1" i="1" dirty="0">
                <a:hlinkClick r:id="rId4"/>
              </a:rPr>
              <a:t>32</a:t>
            </a:r>
            <a:r>
              <a:rPr lang="en-US" sz="5500" b="1" i="1" dirty="0"/>
              <a:t> </a:t>
            </a:r>
            <a:r>
              <a:rPr lang="en-US" sz="5500" i="1" dirty="0">
                <a:effectLst>
                  <a:outerShdw blurRad="38100" dist="38100" dir="2700000" algn="tl">
                    <a:srgbClr val="000000">
                      <a:alpha val="43137"/>
                    </a:srgbClr>
                  </a:outerShdw>
                </a:effectLst>
              </a:rPr>
              <a:t>Whosoever therefore shall confess me before men, him will I confess also before my Father which is in heaven.</a:t>
            </a:r>
            <a:r>
              <a:rPr lang="en-US" sz="5500" b="1" i="1" dirty="0">
                <a:effectLst>
                  <a:outerShdw blurRad="38100" dist="38100" dir="2700000" algn="tl">
                    <a:srgbClr val="000000">
                      <a:alpha val="43137"/>
                    </a:srgbClr>
                  </a:outerShdw>
                </a:effectLst>
              </a:rPr>
              <a:t> </a:t>
            </a:r>
          </a:p>
          <a:p>
            <a:pPr marL="0" indent="0">
              <a:buNone/>
            </a:pPr>
            <a:r>
              <a:rPr lang="en-US" sz="5500" b="1" i="1" dirty="0">
                <a:hlinkClick r:id="rId5"/>
              </a:rPr>
              <a:t>33</a:t>
            </a:r>
            <a:r>
              <a:rPr lang="en-US" sz="5500" b="1" i="1" dirty="0"/>
              <a:t> </a:t>
            </a:r>
            <a:r>
              <a:rPr lang="en-US" sz="5500" i="1" dirty="0">
                <a:effectLst>
                  <a:outerShdw blurRad="38100" dist="38100" dir="2700000" algn="tl">
                    <a:srgbClr val="000000">
                      <a:alpha val="43137"/>
                    </a:srgbClr>
                  </a:outerShdw>
                </a:effectLst>
              </a:rPr>
              <a:t>But whosoever shall deny me before men, him will I also deny before my Father which is in heaven. </a:t>
            </a:r>
          </a:p>
        </p:txBody>
      </p:sp>
      <p:pic>
        <p:nvPicPr>
          <p:cNvPr id="55299" name="Picture 4" descr="MP900443601[1]"/>
          <p:cNvPicPr>
            <a:picLocks noChangeAspect="1" noChangeArrowheads="1"/>
          </p:cNvPicPr>
          <p:nvPr/>
        </p:nvPicPr>
        <p:blipFill>
          <a:blip r:embed="rId6"/>
          <a:srcRect/>
          <a:stretch>
            <a:fillRect/>
          </a:stretch>
        </p:blipFill>
        <p:spPr bwMode="auto">
          <a:xfrm>
            <a:off x="10016522" y="-1"/>
            <a:ext cx="2175478" cy="1447801"/>
          </a:xfrm>
          <a:prstGeom prst="rect">
            <a:avLst/>
          </a:prstGeom>
          <a:noFill/>
          <a:ln w="9525">
            <a:noFill/>
            <a:miter lim="800000"/>
            <a:headEnd/>
            <a:tailEnd/>
          </a:ln>
        </p:spPr>
      </p:pic>
    </p:spTree>
    <p:extLst>
      <p:ext uri="{BB962C8B-B14F-4D97-AF65-F5344CB8AC3E}">
        <p14:creationId xmlns:p14="http://schemas.microsoft.com/office/powerpoint/2010/main" val="2421991286"/>
      </p:ext>
    </p:extLst>
  </p:cSld>
  <p:clrMapOvr>
    <a:overrideClrMapping bg1="lt1" tx1="dk1" bg2="lt2" tx2="dk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rotWithShape="1">
          <a:gsLst>
            <a:gs pos="5000">
              <a:schemeClr val="accent3">
                <a:lumMod val="60000"/>
                <a:lumOff val="40000"/>
              </a:schemeClr>
            </a:gs>
            <a:gs pos="65000">
              <a:srgbClr val="00B0F0"/>
            </a:gs>
          </a:gsLst>
          <a:path path="circle">
            <a:fillToRect l="20000" t="10000" r="20000" b="60000"/>
          </a:path>
        </a:gradFill>
        <a:effectLst/>
      </p:bgPr>
    </p:bg>
    <p:spTree>
      <p:nvGrpSpPr>
        <p:cNvPr id="1" name=""/>
        <p:cNvGrpSpPr/>
        <p:nvPr/>
      </p:nvGrpSpPr>
      <p:grpSpPr>
        <a:xfrm>
          <a:off x="0" y="0"/>
          <a:ext cx="0" cy="0"/>
          <a:chOff x="0" y="0"/>
          <a:chExt cx="0" cy="0"/>
        </a:xfrm>
      </p:grpSpPr>
      <p:sp>
        <p:nvSpPr>
          <p:cNvPr id="56321" name="Rectangle 2"/>
          <p:cNvSpPr>
            <a:spLocks noGrp="1"/>
          </p:cNvSpPr>
          <p:nvPr>
            <p:ph type="title"/>
          </p:nvPr>
        </p:nvSpPr>
        <p:spPr bwMode="auto">
          <a:xfrm>
            <a:off x="1" y="0"/>
            <a:ext cx="12223028" cy="1371600"/>
          </a:xfrm>
          <a:noFill/>
        </p:spPr>
        <p:txBody>
          <a:bodyPr vert="horz" wrap="square" lIns="91440" tIns="45720" rIns="91440" bIns="45720" numCol="1" rtlCol="0" anchor="t" anchorCtr="0" compatLnSpc="1">
            <a:prstTxWarp prst="textNoShape">
              <a:avLst/>
            </a:prstTxWarp>
            <a:noAutofit/>
          </a:bodyPr>
          <a:lstStyle/>
          <a:p>
            <a:pPr marL="0" indent="0" algn="l">
              <a:buNone/>
            </a:pPr>
            <a:r>
              <a:rPr lang="en-US" sz="8800" i="1" dirty="0">
                <a:solidFill>
                  <a:srgbClr val="C00000"/>
                </a:solidFill>
                <a:effectLst>
                  <a:outerShdw blurRad="38100" dist="38100" dir="2700000" algn="tl">
                    <a:srgbClr val="000000">
                      <a:alpha val="43137"/>
                    </a:srgbClr>
                  </a:outerShdw>
                </a:effectLst>
              </a:rPr>
              <a:t>Baptize: Acts 22:16</a:t>
            </a:r>
          </a:p>
        </p:txBody>
      </p:sp>
      <p:sp>
        <p:nvSpPr>
          <p:cNvPr id="56322" name="Rectangle 3"/>
          <p:cNvSpPr>
            <a:spLocks noGrp="1"/>
          </p:cNvSpPr>
          <p:nvPr>
            <p:ph sz="quarter" idx="13"/>
          </p:nvPr>
        </p:nvSpPr>
        <p:spPr>
          <a:xfrm>
            <a:off x="-1" y="1524000"/>
            <a:ext cx="12191999" cy="5334000"/>
          </a:xfrm>
        </p:spPr>
        <p:txBody>
          <a:bodyPr>
            <a:normAutofit/>
          </a:bodyPr>
          <a:lstStyle/>
          <a:p>
            <a:pPr marL="0" indent="0">
              <a:buNone/>
            </a:pPr>
            <a:r>
              <a:rPr lang="en-US" sz="8000" i="1" dirty="0">
                <a:effectLst>
                  <a:outerShdw blurRad="38100" dist="38100" dir="2700000" algn="tl">
                    <a:srgbClr val="000000">
                      <a:alpha val="43137"/>
                    </a:srgbClr>
                  </a:outerShdw>
                </a:effectLst>
              </a:rPr>
              <a:t>And now why </a:t>
            </a:r>
            <a:r>
              <a:rPr lang="en-US" sz="8000" i="1" dirty="0" err="1">
                <a:effectLst>
                  <a:outerShdw blurRad="38100" dist="38100" dir="2700000" algn="tl">
                    <a:srgbClr val="000000">
                      <a:alpha val="43137"/>
                    </a:srgbClr>
                  </a:outerShdw>
                </a:effectLst>
              </a:rPr>
              <a:t>tarriest</a:t>
            </a:r>
            <a:r>
              <a:rPr lang="en-US" sz="8000" i="1" dirty="0">
                <a:effectLst>
                  <a:outerShdw blurRad="38100" dist="38100" dir="2700000" algn="tl">
                    <a:srgbClr val="000000">
                      <a:alpha val="43137"/>
                    </a:srgbClr>
                  </a:outerShdw>
                </a:effectLst>
              </a:rPr>
              <a:t> thou? arise, and be baptized, and wash away thy sins, calling on the name of the Lord.</a:t>
            </a:r>
          </a:p>
        </p:txBody>
      </p:sp>
      <p:pic>
        <p:nvPicPr>
          <p:cNvPr id="56323" name="Picture 4" descr="MP900443601[1]"/>
          <p:cNvPicPr>
            <a:picLocks noChangeAspect="1" noChangeArrowheads="1"/>
          </p:cNvPicPr>
          <p:nvPr/>
        </p:nvPicPr>
        <p:blipFill>
          <a:blip r:embed="rId4"/>
          <a:srcRect/>
          <a:stretch>
            <a:fillRect/>
          </a:stretch>
        </p:blipFill>
        <p:spPr bwMode="auto">
          <a:xfrm>
            <a:off x="9933421" y="-10413"/>
            <a:ext cx="2289608" cy="1524133"/>
          </a:xfrm>
          <a:prstGeom prst="rect">
            <a:avLst/>
          </a:prstGeom>
          <a:noFill/>
          <a:ln w="9525">
            <a:noFill/>
            <a:miter lim="800000"/>
            <a:headEnd/>
            <a:tailEnd/>
          </a:ln>
        </p:spPr>
      </p:pic>
      <p:pic>
        <p:nvPicPr>
          <p:cNvPr id="56324" name="Picture 2" descr="C:\Users\Fain\AppData\Local\Microsoft\Windows\Temporary Internet Files\Content.IE5\RW2PWPFG\MC900057792[1].wmf"/>
          <p:cNvPicPr>
            <a:picLocks noChangeAspect="1" noChangeArrowheads="1"/>
          </p:cNvPicPr>
          <p:nvPr/>
        </p:nvPicPr>
        <p:blipFill>
          <a:blip r:embed="rId5"/>
          <a:srcRect/>
          <a:stretch>
            <a:fillRect/>
          </a:stretch>
        </p:blipFill>
        <p:spPr bwMode="auto">
          <a:xfrm>
            <a:off x="9933421" y="4899025"/>
            <a:ext cx="2227262" cy="1936750"/>
          </a:xfrm>
          <a:prstGeom prst="rect">
            <a:avLst/>
          </a:prstGeom>
          <a:noFill/>
          <a:ln w="9525">
            <a:noFill/>
            <a:miter lim="800000"/>
            <a:headEnd/>
            <a:tailEnd/>
          </a:ln>
        </p:spPr>
      </p:pic>
    </p:spTree>
    <p:extLst>
      <p:ext uri="{BB962C8B-B14F-4D97-AF65-F5344CB8AC3E}">
        <p14:creationId xmlns:p14="http://schemas.microsoft.com/office/powerpoint/2010/main" val="1368784749"/>
      </p:ext>
    </p:extLst>
  </p:cSld>
  <p:clrMapOvr>
    <a:overrideClrMapping bg1="lt1" tx1="dk1" bg2="lt2" tx2="dk2" accent1="accent1" accent2="accent2" accent3="accent3" accent4="accent4" accent5="accent5" accent6="accent6" hlink="hlink" folHlink="folHlink"/>
  </p:clrMapOvr>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Sermon Template Rev 3 (2026).potx" id="{3F52B259-99EA-42C3-A649-2B9757542C72}" vid="{BA9D8C74-E060-4C76-84D2-3D38AED01AF1}"/>
    </a:ext>
  </a:extLst>
</a:theme>
</file>

<file path=ppt/theme/theme2.xml><?xml version="1.0" encoding="utf-8"?>
<a:theme xmlns:a="http://schemas.openxmlformats.org/drawingml/2006/main" name="Slipstream">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Slipstream">
      <a:majorFont>
        <a:latin typeface="Trebuchet MS"/>
        <a:ea typeface=""/>
        <a:cs typeface=""/>
        <a:font script="Jpan" typeface="HGｺﾞｼｯｸM"/>
        <a:font script="Hang" typeface="HY그래픽B"/>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ｺﾞｼｯｸM"/>
        <a:font script="Hang" typeface="HY그래픽M"/>
        <a:font script="Hans" typeface="方正姚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ipstream">
      <a:fillStyleLst>
        <a:solidFill>
          <a:schemeClr val="phClr"/>
        </a:solidFill>
        <a:gradFill rotWithShape="1">
          <a:gsLst>
            <a:gs pos="28000">
              <a:schemeClr val="phClr">
                <a:tint val="18000"/>
                <a:satMod val="120000"/>
                <a:lumMod val="88000"/>
              </a:schemeClr>
            </a:gs>
            <a:gs pos="100000">
              <a:schemeClr val="phClr">
                <a:tint val="40000"/>
                <a:satMod val="100000"/>
                <a:lumMod val="78000"/>
              </a:schemeClr>
            </a:gs>
          </a:gsLst>
          <a:lin ang="5400000" scaled="0"/>
        </a:gradFill>
        <a:gradFill rotWithShape="1">
          <a:gsLst>
            <a:gs pos="0">
              <a:schemeClr val="phClr">
                <a:lumMod val="95000"/>
              </a:schemeClr>
            </a:gs>
            <a:gs pos="100000">
              <a:schemeClr val="phClr">
                <a:shade val="82000"/>
                <a:satMod val="125000"/>
                <a:lumMod val="74000"/>
              </a:schemeClr>
            </a:gs>
          </a:gsLst>
          <a:lin ang="5400000" scaled="0"/>
        </a:gradFill>
      </a:fillStyleLst>
      <a:lnStyleLst>
        <a:ln w="9525" cap="flat" cmpd="sng" algn="ctr">
          <a:solidFill>
            <a:schemeClr val="phClr"/>
          </a:solidFill>
          <a:prstDash val="solid"/>
        </a:ln>
        <a:ln w="15875" cap="flat" cmpd="sng" algn="ctr">
          <a:solidFill>
            <a:schemeClr val="phClr">
              <a:shade val="75000"/>
              <a:satMod val="125000"/>
              <a:lumMod val="75000"/>
            </a:schemeClr>
          </a:solidFill>
          <a:prstDash val="solid"/>
        </a:ln>
        <a:ln w="25400" cap="flat" cmpd="sng" algn="ctr">
          <a:solidFill>
            <a:schemeClr val="phClr"/>
          </a:solidFill>
          <a:prstDash val="solid"/>
        </a:ln>
      </a:lnStyleLst>
      <a:effectStyleLst>
        <a:effectStyle>
          <a:effectLst>
            <a:outerShdw blurRad="63500" dist="50800" dir="5400000" sx="98000" sy="98000" rotWithShape="0">
              <a:srgbClr val="000000">
                <a:alpha val="20000"/>
              </a:srgbClr>
            </a:outerShdw>
          </a:effectLst>
        </a:effectStyle>
        <a:effectStyle>
          <a:effectLst>
            <a:outerShdw blurRad="40005" dist="22984" dir="5400000" rotWithShape="0">
              <a:srgbClr val="000000">
                <a:alpha val="45000"/>
              </a:srgbClr>
            </a:outerShdw>
          </a:effectLst>
          <a:scene3d>
            <a:camera prst="orthographicFront">
              <a:rot lat="0" lon="0" rev="0"/>
            </a:camera>
            <a:lightRig rig="balanced" dir="tr"/>
          </a:scene3d>
          <a:sp3d prstMaterial="matte">
            <a:bevelT w="19050" h="38100"/>
          </a:sp3d>
        </a:effectStyle>
        <a:effectStyle>
          <a:effectLst>
            <a:reflection blurRad="38100" stA="26000" endPos="23000" dist="25400" dir="5400000" sy="-100000" rotWithShape="0"/>
          </a:effectLst>
          <a:scene3d>
            <a:camera prst="orthographicFront">
              <a:rot lat="0" lon="0" rev="0"/>
            </a:camera>
            <a:lightRig rig="balanced" dir="tr"/>
          </a:scene3d>
          <a:sp3d contourW="14605" prstMaterial="plastic">
            <a:bevelT w="50800"/>
            <a:contourClr>
              <a:schemeClr val="phClr">
                <a:shade val="30000"/>
                <a:satMod val="120000"/>
              </a:schemeClr>
            </a:contourClr>
          </a:sp3d>
        </a:effectStyle>
      </a:effectStyleLst>
      <a:bgFillStyleLst>
        <a:solidFill>
          <a:schemeClr val="phClr"/>
        </a:solidFill>
        <a:gradFill rotWithShape="1">
          <a:gsLst>
            <a:gs pos="0">
              <a:schemeClr val="phClr">
                <a:tint val="98000"/>
                <a:shade val="90000"/>
                <a:satMod val="160000"/>
                <a:lumMod val="100000"/>
              </a:schemeClr>
            </a:gs>
            <a:gs pos="60000">
              <a:schemeClr val="phClr">
                <a:tint val="95000"/>
                <a:shade val="100000"/>
                <a:satMod val="130000"/>
                <a:lumMod val="130000"/>
              </a:schemeClr>
            </a:gs>
            <a:gs pos="100000">
              <a:schemeClr val="phClr">
                <a:tint val="97000"/>
                <a:shade val="100000"/>
                <a:hueMod val="100000"/>
                <a:satMod val="140000"/>
                <a:lumMod val="80000"/>
              </a:schemeClr>
            </a:gs>
          </a:gsLst>
          <a:path path="circle">
            <a:fillToRect l="20000" t="10000" r="20000" b="60000"/>
          </a:path>
        </a:gradFill>
        <a:gradFill rotWithShape="1">
          <a:gsLst>
            <a:gs pos="0">
              <a:schemeClr val="phClr">
                <a:tint val="94000"/>
                <a:satMod val="160000"/>
                <a:lumMod val="160000"/>
              </a:schemeClr>
            </a:gs>
            <a:gs pos="42000">
              <a:schemeClr val="phClr">
                <a:tint val="94000"/>
                <a:shade val="94000"/>
                <a:satMod val="160000"/>
                <a:lumMod val="130000"/>
              </a:schemeClr>
            </a:gs>
            <a:gs pos="100000">
              <a:schemeClr val="phClr">
                <a:tint val="97000"/>
                <a:shade val="94000"/>
                <a:satMod val="180000"/>
                <a:lumMod val="84000"/>
              </a:schemeClr>
            </a:gs>
          </a:gsLst>
          <a:path path="circle">
            <a:fillToRect l="24000" t="44000" r="24000" b="12000"/>
          </a:path>
        </a:gradFill>
      </a:bgFillStyleLst>
    </a:fmtScheme>
  </a:themeElements>
  <a:objectDefaults/>
  <a:extraClrSchemeLst/>
  <a:extLst>
    <a:ext uri="{05A4C25C-085E-4340-85A3-A5531E510DB2}">
      <thm15:themeFamily xmlns:thm15="http://schemas.microsoft.com/office/thememl/2012/main" name="Presentation1" id="{A5807EA4-D798-4346-93B5-076BD118FC1E}" vid="{4509C512-854D-408D-A12C-B140865DE0B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3.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4.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5.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6.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7.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8.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9.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0.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1.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2.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3.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4.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5.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6.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7.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8.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19.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0.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1.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2.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3.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4.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5.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6.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7.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8.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29.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ppt/theme/themeOverride30.xml><?xml version="1.0" encoding="utf-8"?>
<a:themeOverride xmlns:a="http://schemas.openxmlformats.org/drawingml/2006/main">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themeOverride>
</file>

<file path=docProps/app.xml><?xml version="1.0" encoding="utf-8"?>
<Properties xmlns="http://schemas.openxmlformats.org/officeDocument/2006/extended-properties" xmlns:vt="http://schemas.openxmlformats.org/officeDocument/2006/docPropsVTypes">
  <Template>Sermon Template Rev 3 (2026)</Template>
  <TotalTime>54</TotalTime>
  <Words>1205</Words>
  <Application>Microsoft Office PowerPoint</Application>
  <PresentationFormat>Widescreen</PresentationFormat>
  <Paragraphs>81</Paragraphs>
  <Slides>31</Slides>
  <Notes>6</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31</vt:i4>
      </vt:variant>
    </vt:vector>
  </HeadingPairs>
  <TitlesOfParts>
    <vt:vector size="42" baseType="lpstr">
      <vt:lpstr>Aptos</vt:lpstr>
      <vt:lpstr>Arial</vt:lpstr>
      <vt:lpstr>Calibri</vt:lpstr>
      <vt:lpstr>Calibri Light</vt:lpstr>
      <vt:lpstr>Franklin Gothic Medium</vt:lpstr>
      <vt:lpstr>Freestyle Script</vt:lpstr>
      <vt:lpstr>Georgia</vt:lpstr>
      <vt:lpstr>Helvetica Neue</vt:lpstr>
      <vt:lpstr>Trebuchet MS</vt:lpstr>
      <vt:lpstr>Metropolitan</vt:lpstr>
      <vt:lpstr>Slipstream</vt:lpstr>
      <vt:lpstr>Unless You Repent</vt:lpstr>
      <vt:lpstr>Acts 17:29-30 NASB</vt:lpstr>
      <vt:lpstr>Acts 17:29-30 NASB</vt:lpstr>
      <vt:lpstr>PowerPoint Presentation</vt:lpstr>
      <vt:lpstr>PowerPoint Presentation</vt:lpstr>
      <vt:lpstr>2 Corinthians 7:9-10 NASB </vt:lpstr>
      <vt:lpstr>2 Corinthians 7:9-10 NASB </vt:lpstr>
      <vt:lpstr>Acts 17:30-31 NASB </vt:lpstr>
      <vt:lpstr>Acts 17:30-31 NASB </vt:lpstr>
      <vt:lpstr>Matthew 12:41 NASB </vt:lpstr>
      <vt:lpstr>Jonah 3:7-9 NASB </vt:lpstr>
      <vt:lpstr>Jonah 3:7-9 NASB </vt:lpstr>
      <vt:lpstr>Ezekiel 18:30-32 NASB </vt:lpstr>
      <vt:lpstr>Ezekiel 18:30-32 NASB </vt:lpstr>
      <vt:lpstr>Ezekiel 18:30-32 NASB </vt:lpstr>
      <vt:lpstr>Acts 8:21-23 NASB </vt:lpstr>
      <vt:lpstr>Acts 8:21-23 NASB </vt:lpstr>
      <vt:lpstr>2 Corinthians 12:20-21 NASB </vt:lpstr>
      <vt:lpstr>2 Corinthians 12:20-21 NASB </vt:lpstr>
      <vt:lpstr>Revelation 2:20-22 NASB </vt:lpstr>
      <vt:lpstr>Revelation 2:20-22 NASB </vt:lpstr>
      <vt:lpstr>Jonah 3:10 NASB </vt:lpstr>
      <vt:lpstr>2 Peter 3:8-9 NASB </vt:lpstr>
      <vt:lpstr>2 Peter 3:8-9 NASB </vt:lpstr>
      <vt:lpstr>1 John 1:7-9 NASB </vt:lpstr>
      <vt:lpstr>1 John 1:7-9 NASB </vt:lpstr>
      <vt:lpstr>Hear: Romans 10:17</vt:lpstr>
      <vt:lpstr>Believe: Hebrews 11:6</vt:lpstr>
      <vt:lpstr>Repent: Luke 13:3</vt:lpstr>
      <vt:lpstr>Confess: Matthew 10:32-33</vt:lpstr>
      <vt:lpstr>Baptize: Acts 22:16</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Stuart Fain</dc:creator>
  <cp:lastModifiedBy>Stuart Fain</cp:lastModifiedBy>
  <cp:revision>2</cp:revision>
  <dcterms:created xsi:type="dcterms:W3CDTF">2026-09-11T00:10:45Z</dcterms:created>
  <dcterms:modified xsi:type="dcterms:W3CDTF">2026-09-12T01:16:20Z</dcterms:modified>
</cp:coreProperties>
</file>